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78" r:id="rId8"/>
    <p:sldId id="279" r:id="rId9"/>
    <p:sldId id="280" r:id="rId10"/>
    <p:sldId id="281" r:id="rId11"/>
    <p:sldId id="282" r:id="rId12"/>
    <p:sldId id="263" r:id="rId13"/>
    <p:sldId id="264" r:id="rId14"/>
    <p:sldId id="265" r:id="rId15"/>
    <p:sldId id="266" r:id="rId16"/>
    <p:sldId id="267" r:id="rId17"/>
    <p:sldId id="268" r:id="rId18"/>
    <p:sldId id="276" r:id="rId19"/>
    <p:sldId id="283" r:id="rId20"/>
    <p:sldId id="272" r:id="rId21"/>
    <p:sldId id="273" r:id="rId22"/>
    <p:sldId id="274" r:id="rId23"/>
    <p:sldId id="275"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98C94-9073-40E6-9E07-EE34236C74FF}" v="39" dt="2025-02-27T18:40:14.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p:scale>
          <a:sx n="65" d="100"/>
          <a:sy n="65" d="100"/>
        </p:scale>
        <p:origin x="151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Rangile" userId="da14cde7794763b3" providerId="LiveId" clId="{13898C94-9073-40E6-9E07-EE34236C74FF}"/>
    <pc:docChg chg="undo custSel addSld delSld modSld sldOrd">
      <pc:chgData name="Rohit Rangile" userId="da14cde7794763b3" providerId="LiveId" clId="{13898C94-9073-40E6-9E07-EE34236C74FF}" dt="2025-02-27T18:43:36.284" v="1031" actId="18131"/>
      <pc:docMkLst>
        <pc:docMk/>
      </pc:docMkLst>
      <pc:sldChg chg="modSp mod">
        <pc:chgData name="Rohit Rangile" userId="da14cde7794763b3" providerId="LiveId" clId="{13898C94-9073-40E6-9E07-EE34236C74FF}" dt="2025-02-27T18:21:47.463" v="998" actId="20577"/>
        <pc:sldMkLst>
          <pc:docMk/>
          <pc:sldMk cId="1206099584" sldId="256"/>
        </pc:sldMkLst>
        <pc:spChg chg="mod">
          <ac:chgData name="Rohit Rangile" userId="da14cde7794763b3" providerId="LiveId" clId="{13898C94-9073-40E6-9E07-EE34236C74FF}" dt="2025-02-27T18:21:11.652" v="995" actId="20577"/>
          <ac:spMkLst>
            <pc:docMk/>
            <pc:sldMk cId="1206099584" sldId="256"/>
            <ac:spMk id="4" creationId="{3FB0D075-1D78-94EC-0E4C-DA6680533C7F}"/>
          </ac:spMkLst>
        </pc:spChg>
        <pc:spChg chg="mod">
          <ac:chgData name="Rohit Rangile" userId="da14cde7794763b3" providerId="LiveId" clId="{13898C94-9073-40E6-9E07-EE34236C74FF}" dt="2025-02-27T18:21:47.463" v="998" actId="20577"/>
          <ac:spMkLst>
            <pc:docMk/>
            <pc:sldMk cId="1206099584" sldId="256"/>
            <ac:spMk id="5" creationId="{9ACA065C-D448-3E58-1E38-7ABBE8FD404D}"/>
          </ac:spMkLst>
        </pc:spChg>
        <pc:picChg chg="mod">
          <ac:chgData name="Rohit Rangile" userId="da14cde7794763b3" providerId="LiveId" clId="{13898C94-9073-40E6-9E07-EE34236C74FF}" dt="2025-02-27T18:21:29.597" v="996" actId="1076"/>
          <ac:picMkLst>
            <pc:docMk/>
            <pc:sldMk cId="1206099584" sldId="256"/>
            <ac:picMk id="7" creationId="{13D33B27-E015-041E-53D9-2AE9407A45DB}"/>
          </ac:picMkLst>
        </pc:picChg>
      </pc:sldChg>
      <pc:sldChg chg="modSp mod">
        <pc:chgData name="Rohit Rangile" userId="da14cde7794763b3" providerId="LiveId" clId="{13898C94-9073-40E6-9E07-EE34236C74FF}" dt="2025-02-27T18:12:59.088" v="849" actId="1076"/>
        <pc:sldMkLst>
          <pc:docMk/>
          <pc:sldMk cId="3130715672" sldId="257"/>
        </pc:sldMkLst>
        <pc:spChg chg="mod">
          <ac:chgData name="Rohit Rangile" userId="da14cde7794763b3" providerId="LiveId" clId="{13898C94-9073-40E6-9E07-EE34236C74FF}" dt="2025-02-27T18:12:55.342" v="848" actId="1076"/>
          <ac:spMkLst>
            <pc:docMk/>
            <pc:sldMk cId="3130715672" sldId="257"/>
            <ac:spMk id="3" creationId="{56FD3170-2310-E24F-8928-77C6819B0D98}"/>
          </ac:spMkLst>
        </pc:spChg>
        <pc:picChg chg="mod modCrop">
          <ac:chgData name="Rohit Rangile" userId="da14cde7794763b3" providerId="LiveId" clId="{13898C94-9073-40E6-9E07-EE34236C74FF}" dt="2025-02-27T18:12:59.088" v="849" actId="1076"/>
          <ac:picMkLst>
            <pc:docMk/>
            <pc:sldMk cId="3130715672" sldId="257"/>
            <ac:picMk id="5" creationId="{B3253BC1-3035-EFDD-E5EE-20AFCC1A29F9}"/>
          </ac:picMkLst>
        </pc:picChg>
      </pc:sldChg>
      <pc:sldChg chg="del">
        <pc:chgData name="Rohit Rangile" userId="da14cde7794763b3" providerId="LiveId" clId="{13898C94-9073-40E6-9E07-EE34236C74FF}" dt="2025-02-27T18:20:27.094" v="933" actId="2696"/>
        <pc:sldMkLst>
          <pc:docMk/>
          <pc:sldMk cId="2344611115" sldId="258"/>
        </pc:sldMkLst>
      </pc:sldChg>
      <pc:sldChg chg="modSp mod">
        <pc:chgData name="Rohit Rangile" userId="da14cde7794763b3" providerId="LiveId" clId="{13898C94-9073-40E6-9E07-EE34236C74FF}" dt="2025-02-27T17:59:23.647" v="676" actId="20577"/>
        <pc:sldMkLst>
          <pc:docMk/>
          <pc:sldMk cId="3510358755" sldId="259"/>
        </pc:sldMkLst>
        <pc:spChg chg="mod">
          <ac:chgData name="Rohit Rangile" userId="da14cde7794763b3" providerId="LiveId" clId="{13898C94-9073-40E6-9E07-EE34236C74FF}" dt="2025-02-27T17:59:23.647" v="676" actId="20577"/>
          <ac:spMkLst>
            <pc:docMk/>
            <pc:sldMk cId="3510358755" sldId="259"/>
            <ac:spMk id="3" creationId="{6FAEEE32-B615-7D3F-D867-1251BA54B205}"/>
          </ac:spMkLst>
        </pc:spChg>
      </pc:sldChg>
      <pc:sldChg chg="modSp mod">
        <pc:chgData name="Rohit Rangile" userId="da14cde7794763b3" providerId="LiveId" clId="{13898C94-9073-40E6-9E07-EE34236C74FF}" dt="2025-02-27T18:00:55.079" v="794" actId="14100"/>
        <pc:sldMkLst>
          <pc:docMk/>
          <pc:sldMk cId="1084149005" sldId="260"/>
        </pc:sldMkLst>
        <pc:spChg chg="mod">
          <ac:chgData name="Rohit Rangile" userId="da14cde7794763b3" providerId="LiveId" clId="{13898C94-9073-40E6-9E07-EE34236C74FF}" dt="2025-02-27T18:00:55.079" v="794" actId="14100"/>
          <ac:spMkLst>
            <pc:docMk/>
            <pc:sldMk cId="1084149005" sldId="260"/>
            <ac:spMk id="2" creationId="{89175F92-2B35-7CDC-8788-AAB705FBF3D3}"/>
          </ac:spMkLst>
        </pc:spChg>
        <pc:spChg chg="mod">
          <ac:chgData name="Rohit Rangile" userId="da14cde7794763b3" providerId="LiveId" clId="{13898C94-9073-40E6-9E07-EE34236C74FF}" dt="2025-02-27T18:00:35.344" v="766" actId="20577"/>
          <ac:spMkLst>
            <pc:docMk/>
            <pc:sldMk cId="1084149005" sldId="260"/>
            <ac:spMk id="3" creationId="{70F2AD22-7A82-F137-9803-F8A31CF7E5C4}"/>
          </ac:spMkLst>
        </pc:spChg>
      </pc:sldChg>
      <pc:sldChg chg="modSp mod">
        <pc:chgData name="Rohit Rangile" userId="da14cde7794763b3" providerId="LiveId" clId="{13898C94-9073-40E6-9E07-EE34236C74FF}" dt="2025-02-27T18:19:39.474" v="932" actId="14100"/>
        <pc:sldMkLst>
          <pc:docMk/>
          <pc:sldMk cId="343220596" sldId="261"/>
        </pc:sldMkLst>
        <pc:spChg chg="mod">
          <ac:chgData name="Rohit Rangile" userId="da14cde7794763b3" providerId="LiveId" clId="{13898C94-9073-40E6-9E07-EE34236C74FF}" dt="2025-02-27T18:15:17.588" v="885" actId="20577"/>
          <ac:spMkLst>
            <pc:docMk/>
            <pc:sldMk cId="343220596" sldId="261"/>
            <ac:spMk id="2" creationId="{9FDD04E1-B179-5F3F-3D82-B1ACC982B210}"/>
          </ac:spMkLst>
        </pc:spChg>
        <pc:spChg chg="mod">
          <ac:chgData name="Rohit Rangile" userId="da14cde7794763b3" providerId="LiveId" clId="{13898C94-9073-40E6-9E07-EE34236C74FF}" dt="2025-02-27T18:17:44.939" v="909"/>
          <ac:spMkLst>
            <pc:docMk/>
            <pc:sldMk cId="343220596" sldId="261"/>
            <ac:spMk id="3" creationId="{458C680E-84BD-B9D1-1A28-4007EA157E7E}"/>
          </ac:spMkLst>
        </pc:spChg>
        <pc:picChg chg="mod modCrop">
          <ac:chgData name="Rohit Rangile" userId="da14cde7794763b3" providerId="LiveId" clId="{13898C94-9073-40E6-9E07-EE34236C74FF}" dt="2025-02-27T18:19:39.474" v="932" actId="14100"/>
          <ac:picMkLst>
            <pc:docMk/>
            <pc:sldMk cId="343220596" sldId="261"/>
            <ac:picMk id="5" creationId="{3C45B774-49EB-CAC0-A835-8DBFBEBBA10E}"/>
          </ac:picMkLst>
        </pc:picChg>
      </pc:sldChg>
      <pc:sldChg chg="modSp mod">
        <pc:chgData name="Rohit Rangile" userId="da14cde7794763b3" providerId="LiveId" clId="{13898C94-9073-40E6-9E07-EE34236C74FF}" dt="2025-02-27T18:19:14.013" v="928" actId="14100"/>
        <pc:sldMkLst>
          <pc:docMk/>
          <pc:sldMk cId="783101692" sldId="262"/>
        </pc:sldMkLst>
        <pc:spChg chg="mod">
          <ac:chgData name="Rohit Rangile" userId="da14cde7794763b3" providerId="LiveId" clId="{13898C94-9073-40E6-9E07-EE34236C74FF}" dt="2025-02-27T18:18:40.599" v="919" actId="14100"/>
          <ac:spMkLst>
            <pc:docMk/>
            <pc:sldMk cId="783101692" sldId="262"/>
            <ac:spMk id="3" creationId="{00820C4D-BC6F-5886-B379-1501E8564D5C}"/>
          </ac:spMkLst>
        </pc:spChg>
        <pc:picChg chg="mod modCrop">
          <ac:chgData name="Rohit Rangile" userId="da14cde7794763b3" providerId="LiveId" clId="{13898C94-9073-40E6-9E07-EE34236C74FF}" dt="2025-02-27T18:19:14.013" v="928" actId="14100"/>
          <ac:picMkLst>
            <pc:docMk/>
            <pc:sldMk cId="783101692" sldId="262"/>
            <ac:picMk id="5" creationId="{7606C6F6-D648-62E8-4E1E-AB3944756BE2}"/>
          </ac:picMkLst>
        </pc:picChg>
      </pc:sldChg>
      <pc:sldChg chg="modSp mod">
        <pc:chgData name="Rohit Rangile" userId="da14cde7794763b3" providerId="LiveId" clId="{13898C94-9073-40E6-9E07-EE34236C74FF}" dt="2025-02-27T18:43:36.284" v="1031" actId="18131"/>
        <pc:sldMkLst>
          <pc:docMk/>
          <pc:sldMk cId="4025273772" sldId="263"/>
        </pc:sldMkLst>
        <pc:spChg chg="mod">
          <ac:chgData name="Rohit Rangile" userId="da14cde7794763b3" providerId="LiveId" clId="{13898C94-9073-40E6-9E07-EE34236C74FF}" dt="2025-02-27T17:47:20.657" v="315" actId="20577"/>
          <ac:spMkLst>
            <pc:docMk/>
            <pc:sldMk cId="4025273772" sldId="263"/>
            <ac:spMk id="2" creationId="{F67D2BCD-5878-89E3-A005-5A91851B3A40}"/>
          </ac:spMkLst>
        </pc:spChg>
        <pc:picChg chg="mod modCrop">
          <ac:chgData name="Rohit Rangile" userId="da14cde7794763b3" providerId="LiveId" clId="{13898C94-9073-40E6-9E07-EE34236C74FF}" dt="2025-02-27T18:43:36.284" v="1031" actId="18131"/>
          <ac:picMkLst>
            <pc:docMk/>
            <pc:sldMk cId="4025273772" sldId="263"/>
            <ac:picMk id="5" creationId="{B0230F22-00FB-E5CA-7CC5-348B13A48966}"/>
          </ac:picMkLst>
        </pc:picChg>
      </pc:sldChg>
      <pc:sldChg chg="modSp mod">
        <pc:chgData name="Rohit Rangile" userId="da14cde7794763b3" providerId="LiveId" clId="{13898C94-9073-40E6-9E07-EE34236C74FF}" dt="2025-02-27T17:47:26.553" v="317" actId="20577"/>
        <pc:sldMkLst>
          <pc:docMk/>
          <pc:sldMk cId="747388225" sldId="264"/>
        </pc:sldMkLst>
        <pc:spChg chg="mod">
          <ac:chgData name="Rohit Rangile" userId="da14cde7794763b3" providerId="LiveId" clId="{13898C94-9073-40E6-9E07-EE34236C74FF}" dt="2025-02-27T17:47:26.553" v="317" actId="20577"/>
          <ac:spMkLst>
            <pc:docMk/>
            <pc:sldMk cId="747388225" sldId="264"/>
            <ac:spMk id="2" creationId="{72C2DCC8-D794-A63B-628D-EAEFBAF696AF}"/>
          </ac:spMkLst>
        </pc:spChg>
        <pc:picChg chg="mod">
          <ac:chgData name="Rohit Rangile" userId="da14cde7794763b3" providerId="LiveId" clId="{13898C94-9073-40E6-9E07-EE34236C74FF}" dt="2025-02-27T17:37:50.053" v="142" actId="14100"/>
          <ac:picMkLst>
            <pc:docMk/>
            <pc:sldMk cId="747388225" sldId="264"/>
            <ac:picMk id="5" creationId="{DD09344E-33DC-376C-CA9D-BAC813A6D4FA}"/>
          </ac:picMkLst>
        </pc:picChg>
      </pc:sldChg>
      <pc:sldChg chg="modSp mod">
        <pc:chgData name="Rohit Rangile" userId="da14cde7794763b3" providerId="LiveId" clId="{13898C94-9073-40E6-9E07-EE34236C74FF}" dt="2025-02-27T17:52:27.588" v="551" actId="14100"/>
        <pc:sldMkLst>
          <pc:docMk/>
          <pc:sldMk cId="3714817313" sldId="265"/>
        </pc:sldMkLst>
        <pc:spChg chg="mod">
          <ac:chgData name="Rohit Rangile" userId="da14cde7794763b3" providerId="LiveId" clId="{13898C94-9073-40E6-9E07-EE34236C74FF}" dt="2025-02-27T17:47:44.342" v="320" actId="14100"/>
          <ac:spMkLst>
            <pc:docMk/>
            <pc:sldMk cId="3714817313" sldId="265"/>
            <ac:spMk id="2" creationId="{30CC12D1-AFA3-103D-6101-98DA3F7216C8}"/>
          </ac:spMkLst>
        </pc:spChg>
        <pc:picChg chg="mod modCrop">
          <ac:chgData name="Rohit Rangile" userId="da14cde7794763b3" providerId="LiveId" clId="{13898C94-9073-40E6-9E07-EE34236C74FF}" dt="2025-02-27T17:52:27.588" v="551" actId="14100"/>
          <ac:picMkLst>
            <pc:docMk/>
            <pc:sldMk cId="3714817313" sldId="265"/>
            <ac:picMk id="5" creationId="{7EA91B15-1080-9591-172E-585A1F6E2A74}"/>
          </ac:picMkLst>
        </pc:picChg>
      </pc:sldChg>
      <pc:sldChg chg="modSp mod">
        <pc:chgData name="Rohit Rangile" userId="da14cde7794763b3" providerId="LiveId" clId="{13898C94-9073-40E6-9E07-EE34236C74FF}" dt="2025-02-27T17:53:00.047" v="570" actId="20577"/>
        <pc:sldMkLst>
          <pc:docMk/>
          <pc:sldMk cId="2293588654" sldId="266"/>
        </pc:sldMkLst>
        <pc:spChg chg="mod">
          <ac:chgData name="Rohit Rangile" userId="da14cde7794763b3" providerId="LiveId" clId="{13898C94-9073-40E6-9E07-EE34236C74FF}" dt="2025-02-27T17:53:00.047" v="570" actId="20577"/>
          <ac:spMkLst>
            <pc:docMk/>
            <pc:sldMk cId="2293588654" sldId="266"/>
            <ac:spMk id="2" creationId="{D9DFF6C1-4081-8836-1C60-4E668119837A}"/>
          </ac:spMkLst>
        </pc:spChg>
        <pc:picChg chg="mod">
          <ac:chgData name="Rohit Rangile" userId="da14cde7794763b3" providerId="LiveId" clId="{13898C94-9073-40E6-9E07-EE34236C74FF}" dt="2025-02-27T17:52:43.133" v="553" actId="1076"/>
          <ac:picMkLst>
            <pc:docMk/>
            <pc:sldMk cId="2293588654" sldId="266"/>
            <ac:picMk id="5" creationId="{45BD5105-F358-22FB-9602-C3E70302D7F6}"/>
          </ac:picMkLst>
        </pc:picChg>
      </pc:sldChg>
      <pc:sldChg chg="modSp mod ord">
        <pc:chgData name="Rohit Rangile" userId="da14cde7794763b3" providerId="LiveId" clId="{13898C94-9073-40E6-9E07-EE34236C74FF}" dt="2025-02-27T17:56:41.619" v="635" actId="20577"/>
        <pc:sldMkLst>
          <pc:docMk/>
          <pc:sldMk cId="728506626" sldId="267"/>
        </pc:sldMkLst>
        <pc:spChg chg="mod">
          <ac:chgData name="Rohit Rangile" userId="da14cde7794763b3" providerId="LiveId" clId="{13898C94-9073-40E6-9E07-EE34236C74FF}" dt="2025-02-27T17:56:41.619" v="635" actId="20577"/>
          <ac:spMkLst>
            <pc:docMk/>
            <pc:sldMk cId="728506626" sldId="267"/>
            <ac:spMk id="2" creationId="{322CCA95-F3A3-FB84-E85B-33C78F01B7D8}"/>
          </ac:spMkLst>
        </pc:spChg>
        <pc:picChg chg="mod modCrop">
          <ac:chgData name="Rohit Rangile" userId="da14cde7794763b3" providerId="LiveId" clId="{13898C94-9073-40E6-9E07-EE34236C74FF}" dt="2025-02-27T17:49:01.915" v="401" actId="1076"/>
          <ac:picMkLst>
            <pc:docMk/>
            <pc:sldMk cId="728506626" sldId="267"/>
            <ac:picMk id="5" creationId="{AF2821B2-5E6E-27DE-8EDC-EAA1DFA9DF5E}"/>
          </ac:picMkLst>
        </pc:picChg>
      </pc:sldChg>
      <pc:sldChg chg="modSp mod ord">
        <pc:chgData name="Rohit Rangile" userId="da14cde7794763b3" providerId="LiveId" clId="{13898C94-9073-40E6-9E07-EE34236C74FF}" dt="2025-02-27T17:56:52.833" v="660" actId="20577"/>
        <pc:sldMkLst>
          <pc:docMk/>
          <pc:sldMk cId="402808162" sldId="268"/>
        </pc:sldMkLst>
        <pc:spChg chg="mod">
          <ac:chgData name="Rohit Rangile" userId="da14cde7794763b3" providerId="LiveId" clId="{13898C94-9073-40E6-9E07-EE34236C74FF}" dt="2025-02-27T17:56:52.833" v="660" actId="20577"/>
          <ac:spMkLst>
            <pc:docMk/>
            <pc:sldMk cId="402808162" sldId="268"/>
            <ac:spMk id="2" creationId="{BEB31DAB-E84C-DD40-33AA-1303B42687DD}"/>
          </ac:spMkLst>
        </pc:spChg>
        <pc:picChg chg="mod modCrop">
          <ac:chgData name="Rohit Rangile" userId="da14cde7794763b3" providerId="LiveId" clId="{13898C94-9073-40E6-9E07-EE34236C74FF}" dt="2025-02-27T17:49:27.228" v="406" actId="14100"/>
          <ac:picMkLst>
            <pc:docMk/>
            <pc:sldMk cId="402808162" sldId="268"/>
            <ac:picMk id="5" creationId="{20935F2A-B6A4-50A4-64BA-3D4BE8F21061}"/>
          </ac:picMkLst>
        </pc:picChg>
      </pc:sldChg>
      <pc:sldChg chg="modSp del mod">
        <pc:chgData name="Rohit Rangile" userId="da14cde7794763b3" providerId="LiveId" clId="{13898C94-9073-40E6-9E07-EE34236C74FF}" dt="2025-02-27T17:54:16.398" v="573" actId="2696"/>
        <pc:sldMkLst>
          <pc:docMk/>
          <pc:sldMk cId="420396453" sldId="269"/>
        </pc:sldMkLst>
        <pc:spChg chg="mod">
          <ac:chgData name="Rohit Rangile" userId="da14cde7794763b3" providerId="LiveId" clId="{13898C94-9073-40E6-9E07-EE34236C74FF}" dt="2025-02-27T17:51:47.764" v="547" actId="20577"/>
          <ac:spMkLst>
            <pc:docMk/>
            <pc:sldMk cId="420396453" sldId="269"/>
            <ac:spMk id="2" creationId="{C29ED9EB-7799-6C47-7160-D4FEE7346973}"/>
          </ac:spMkLst>
        </pc:spChg>
        <pc:picChg chg="mod modCrop">
          <ac:chgData name="Rohit Rangile" userId="da14cde7794763b3" providerId="LiveId" clId="{13898C94-9073-40E6-9E07-EE34236C74FF}" dt="2025-02-27T17:51:38.715" v="516" actId="14100"/>
          <ac:picMkLst>
            <pc:docMk/>
            <pc:sldMk cId="420396453" sldId="269"/>
            <ac:picMk id="9" creationId="{0250E744-980F-51AC-0CB8-F2C57B045148}"/>
          </ac:picMkLst>
        </pc:picChg>
      </pc:sldChg>
      <pc:sldChg chg="del">
        <pc:chgData name="Rohit Rangile" userId="da14cde7794763b3" providerId="LiveId" clId="{13898C94-9073-40E6-9E07-EE34236C74FF}" dt="2025-02-27T17:40:51.195" v="178" actId="2696"/>
        <pc:sldMkLst>
          <pc:docMk/>
          <pc:sldMk cId="3052240631" sldId="270"/>
        </pc:sldMkLst>
      </pc:sldChg>
      <pc:sldChg chg="del">
        <pc:chgData name="Rohit Rangile" userId="da14cde7794763b3" providerId="LiveId" clId="{13898C94-9073-40E6-9E07-EE34236C74FF}" dt="2025-02-27T17:40:55.613" v="179" actId="2696"/>
        <pc:sldMkLst>
          <pc:docMk/>
          <pc:sldMk cId="3785566501" sldId="271"/>
        </pc:sldMkLst>
      </pc:sldChg>
      <pc:sldChg chg="modSp mod">
        <pc:chgData name="Rohit Rangile" userId="da14cde7794763b3" providerId="LiveId" clId="{13898C94-9073-40E6-9E07-EE34236C74FF}" dt="2025-02-27T17:57:34.150" v="666" actId="20577"/>
        <pc:sldMkLst>
          <pc:docMk/>
          <pc:sldMk cId="253731566" sldId="272"/>
        </pc:sldMkLst>
        <pc:spChg chg="mod">
          <ac:chgData name="Rohit Rangile" userId="da14cde7794763b3" providerId="LiveId" clId="{13898C94-9073-40E6-9E07-EE34236C74FF}" dt="2025-02-27T17:57:34.150" v="666" actId="20577"/>
          <ac:spMkLst>
            <pc:docMk/>
            <pc:sldMk cId="253731566" sldId="272"/>
            <ac:spMk id="2" creationId="{952B1168-21F8-13B5-4D5E-0530219D5B32}"/>
          </ac:spMkLst>
        </pc:spChg>
        <pc:picChg chg="mod modCrop">
          <ac:chgData name="Rohit Rangile" userId="da14cde7794763b3" providerId="LiveId" clId="{13898C94-9073-40E6-9E07-EE34236C74FF}" dt="2025-02-27T17:44:20.579" v="201" actId="732"/>
          <ac:picMkLst>
            <pc:docMk/>
            <pc:sldMk cId="253731566" sldId="272"/>
            <ac:picMk id="5" creationId="{89EDEC05-9912-462E-205C-1A720A5DCEFD}"/>
          </ac:picMkLst>
        </pc:picChg>
      </pc:sldChg>
      <pc:sldChg chg="modSp mod">
        <pc:chgData name="Rohit Rangile" userId="da14cde7794763b3" providerId="LiveId" clId="{13898C94-9073-40E6-9E07-EE34236C74FF}" dt="2025-02-27T17:46:10.299" v="252" actId="20577"/>
        <pc:sldMkLst>
          <pc:docMk/>
          <pc:sldMk cId="3245992582" sldId="273"/>
        </pc:sldMkLst>
        <pc:spChg chg="mod">
          <ac:chgData name="Rohit Rangile" userId="da14cde7794763b3" providerId="LiveId" clId="{13898C94-9073-40E6-9E07-EE34236C74FF}" dt="2025-02-27T17:46:10.299" v="252" actId="20577"/>
          <ac:spMkLst>
            <pc:docMk/>
            <pc:sldMk cId="3245992582" sldId="273"/>
            <ac:spMk id="2" creationId="{BF8DF80A-2700-A90E-F9D6-A9F862DD13FF}"/>
          </ac:spMkLst>
        </pc:spChg>
        <pc:picChg chg="mod">
          <ac:chgData name="Rohit Rangile" userId="da14cde7794763b3" providerId="LiveId" clId="{13898C94-9073-40E6-9E07-EE34236C74FF}" dt="2025-02-27T17:43:56.418" v="197" actId="1076"/>
          <ac:picMkLst>
            <pc:docMk/>
            <pc:sldMk cId="3245992582" sldId="273"/>
            <ac:picMk id="5" creationId="{ABE0C119-5E67-20E6-B8BF-B06E58CA57D0}"/>
          </ac:picMkLst>
        </pc:picChg>
      </pc:sldChg>
      <pc:sldChg chg="modSp mod">
        <pc:chgData name="Rohit Rangile" userId="da14cde7794763b3" providerId="LiveId" clId="{13898C94-9073-40E6-9E07-EE34236C74FF}" dt="2025-02-27T17:46:59.131" v="313" actId="20577"/>
        <pc:sldMkLst>
          <pc:docMk/>
          <pc:sldMk cId="4213891683" sldId="274"/>
        </pc:sldMkLst>
        <pc:spChg chg="mod">
          <ac:chgData name="Rohit Rangile" userId="da14cde7794763b3" providerId="LiveId" clId="{13898C94-9073-40E6-9E07-EE34236C74FF}" dt="2025-02-27T17:46:59.131" v="313" actId="20577"/>
          <ac:spMkLst>
            <pc:docMk/>
            <pc:sldMk cId="4213891683" sldId="274"/>
            <ac:spMk id="2" creationId="{1C0C662F-BA0B-8CF5-35DB-49C190D1A21A}"/>
          </ac:spMkLst>
        </pc:spChg>
        <pc:picChg chg="mod modCrop">
          <ac:chgData name="Rohit Rangile" userId="da14cde7794763b3" providerId="LiveId" clId="{13898C94-9073-40E6-9E07-EE34236C74FF}" dt="2025-02-27T17:43:46.305" v="196" actId="1076"/>
          <ac:picMkLst>
            <pc:docMk/>
            <pc:sldMk cId="4213891683" sldId="274"/>
            <ac:picMk id="5" creationId="{88A285D3-1A28-9D2E-F04C-35E246E07A9E}"/>
          </ac:picMkLst>
        </pc:picChg>
      </pc:sldChg>
      <pc:sldChg chg="modSp mod">
        <pc:chgData name="Rohit Rangile" userId="da14cde7794763b3" providerId="LiveId" clId="{13898C94-9073-40E6-9E07-EE34236C74FF}" dt="2025-02-27T17:57:11.557" v="662" actId="20577"/>
        <pc:sldMkLst>
          <pc:docMk/>
          <pc:sldMk cId="3885064740" sldId="275"/>
        </pc:sldMkLst>
        <pc:spChg chg="mod">
          <ac:chgData name="Rohit Rangile" userId="da14cde7794763b3" providerId="LiveId" clId="{13898C94-9073-40E6-9E07-EE34236C74FF}" dt="2025-02-27T17:57:11.557" v="662" actId="20577"/>
          <ac:spMkLst>
            <pc:docMk/>
            <pc:sldMk cId="3885064740" sldId="275"/>
            <ac:spMk id="2" creationId="{021C4C09-7FE5-E710-1CC6-7C7B43EDD7B4}"/>
          </ac:spMkLst>
        </pc:spChg>
        <pc:picChg chg="mod modCrop">
          <ac:chgData name="Rohit Rangile" userId="da14cde7794763b3" providerId="LiveId" clId="{13898C94-9073-40E6-9E07-EE34236C74FF}" dt="2025-02-27T17:43:17.157" v="191" actId="1076"/>
          <ac:picMkLst>
            <pc:docMk/>
            <pc:sldMk cId="3885064740" sldId="275"/>
            <ac:picMk id="5" creationId="{F32179F5-F423-FE16-8258-94235F6D9A96}"/>
          </ac:picMkLst>
        </pc:picChg>
      </pc:sldChg>
      <pc:sldChg chg="modSp mod">
        <pc:chgData name="Rohit Rangile" userId="da14cde7794763b3" providerId="LiveId" clId="{13898C94-9073-40E6-9E07-EE34236C74FF}" dt="2025-02-27T17:51:15.597" v="512" actId="20577"/>
        <pc:sldMkLst>
          <pc:docMk/>
          <pc:sldMk cId="1100708844" sldId="276"/>
        </pc:sldMkLst>
        <pc:spChg chg="mod">
          <ac:chgData name="Rohit Rangile" userId="da14cde7794763b3" providerId="LiveId" clId="{13898C94-9073-40E6-9E07-EE34236C74FF}" dt="2025-02-27T17:51:15.597" v="512" actId="20577"/>
          <ac:spMkLst>
            <pc:docMk/>
            <pc:sldMk cId="1100708844" sldId="276"/>
            <ac:spMk id="2" creationId="{5A82E4D3-08B8-953B-1011-441EBDCD034D}"/>
          </ac:spMkLst>
        </pc:spChg>
        <pc:picChg chg="mod modCrop">
          <ac:chgData name="Rohit Rangile" userId="da14cde7794763b3" providerId="LiveId" clId="{13898C94-9073-40E6-9E07-EE34236C74FF}" dt="2025-02-27T17:50:59.547" v="496" actId="18131"/>
          <ac:picMkLst>
            <pc:docMk/>
            <pc:sldMk cId="1100708844" sldId="276"/>
            <ac:picMk id="11" creationId="{6CDFA340-BEEE-44C1-1017-04D317353863}"/>
          </ac:picMkLst>
        </pc:picChg>
      </pc:sldChg>
      <pc:sldChg chg="addSp delSp modSp mod">
        <pc:chgData name="Rohit Rangile" userId="da14cde7794763b3" providerId="LiveId" clId="{13898C94-9073-40E6-9E07-EE34236C74FF}" dt="2025-02-27T18:40:28.471" v="1029" actId="14100"/>
        <pc:sldMkLst>
          <pc:docMk/>
          <pc:sldMk cId="3024729777" sldId="277"/>
        </pc:sldMkLst>
        <pc:spChg chg="del">
          <ac:chgData name="Rohit Rangile" userId="da14cde7794763b3" providerId="LiveId" clId="{13898C94-9073-40E6-9E07-EE34236C74FF}" dt="2025-02-27T18:39:40.970" v="1022" actId="21"/>
          <ac:spMkLst>
            <pc:docMk/>
            <pc:sldMk cId="3024729777" sldId="277"/>
            <ac:spMk id="3" creationId="{954B3321-B17D-C944-7A63-C30CD205BEEF}"/>
          </ac:spMkLst>
        </pc:spChg>
        <pc:spChg chg="del mod">
          <ac:chgData name="Rohit Rangile" userId="da14cde7794763b3" providerId="LiveId" clId="{13898C94-9073-40E6-9E07-EE34236C74FF}" dt="2025-02-27T18:39:46.203" v="1023" actId="21"/>
          <ac:spMkLst>
            <pc:docMk/>
            <pc:sldMk cId="3024729777" sldId="277"/>
            <ac:spMk id="4" creationId="{6460A6DC-4AEF-B9FC-22DE-882DB7465D34}"/>
          </ac:spMkLst>
        </pc:spChg>
        <pc:spChg chg="add del mod">
          <ac:chgData name="Rohit Rangile" userId="da14cde7794763b3" providerId="LiveId" clId="{13898C94-9073-40E6-9E07-EE34236C74FF}" dt="2025-02-27T18:39:53.529" v="1024" actId="21"/>
          <ac:spMkLst>
            <pc:docMk/>
            <pc:sldMk cId="3024729777" sldId="277"/>
            <ac:spMk id="6" creationId="{C4484616-72CC-8F8D-2C01-114F2BD53692}"/>
          </ac:spMkLst>
        </pc:spChg>
        <pc:picChg chg="del mod modCrop">
          <ac:chgData name="Rohit Rangile" userId="da14cde7794763b3" providerId="LiveId" clId="{13898C94-9073-40E6-9E07-EE34236C74FF}" dt="2025-02-27T18:23:53.522" v="1009" actId="21"/>
          <ac:picMkLst>
            <pc:docMk/>
            <pc:sldMk cId="3024729777" sldId="277"/>
            <ac:picMk id="5" creationId="{3F975228-300D-F525-195C-220B2F20E501}"/>
          </ac:picMkLst>
        </pc:picChg>
        <pc:picChg chg="add mod">
          <ac:chgData name="Rohit Rangile" userId="da14cde7794763b3" providerId="LiveId" clId="{13898C94-9073-40E6-9E07-EE34236C74FF}" dt="2025-02-27T18:40:28.471" v="1029" actId="14100"/>
          <ac:picMkLst>
            <pc:docMk/>
            <pc:sldMk cId="3024729777" sldId="277"/>
            <ac:picMk id="8" creationId="{6E319505-508C-B1E8-A58E-A8C987EB89DD}"/>
          </ac:picMkLst>
        </pc:picChg>
      </pc:sldChg>
      <pc:sldChg chg="modSp mod">
        <pc:chgData name="Rohit Rangile" userId="da14cde7794763b3" providerId="LiveId" clId="{13898C94-9073-40E6-9E07-EE34236C74FF}" dt="2025-02-27T17:29:27.354" v="76" actId="207"/>
        <pc:sldMkLst>
          <pc:docMk/>
          <pc:sldMk cId="3501572391" sldId="278"/>
        </pc:sldMkLst>
        <pc:spChg chg="mod">
          <ac:chgData name="Rohit Rangile" userId="da14cde7794763b3" providerId="LiveId" clId="{13898C94-9073-40E6-9E07-EE34236C74FF}" dt="2025-02-27T17:29:27.354" v="76" actId="207"/>
          <ac:spMkLst>
            <pc:docMk/>
            <pc:sldMk cId="3501572391" sldId="278"/>
            <ac:spMk id="2" creationId="{0CE67DCA-93E6-773C-0F9C-4C8DF8C22E2F}"/>
          </ac:spMkLst>
        </pc:spChg>
        <pc:picChg chg="mod modCrop">
          <ac:chgData name="Rohit Rangile" userId="da14cde7794763b3" providerId="LiveId" clId="{13898C94-9073-40E6-9E07-EE34236C74FF}" dt="2025-02-27T17:03:34.450" v="56" actId="14100"/>
          <ac:picMkLst>
            <pc:docMk/>
            <pc:sldMk cId="3501572391" sldId="278"/>
            <ac:picMk id="5" creationId="{156963CF-4ED4-F170-2F3F-F50394A45B94}"/>
          </ac:picMkLst>
        </pc:picChg>
      </pc:sldChg>
      <pc:sldChg chg="modSp mod">
        <pc:chgData name="Rohit Rangile" userId="da14cde7794763b3" providerId="LiveId" clId="{13898C94-9073-40E6-9E07-EE34236C74FF}" dt="2025-02-27T17:33:53.828" v="102" actId="207"/>
        <pc:sldMkLst>
          <pc:docMk/>
          <pc:sldMk cId="2359339027" sldId="279"/>
        </pc:sldMkLst>
        <pc:spChg chg="mod">
          <ac:chgData name="Rohit Rangile" userId="da14cde7794763b3" providerId="LiveId" clId="{13898C94-9073-40E6-9E07-EE34236C74FF}" dt="2025-02-27T17:33:53.828" v="102" actId="207"/>
          <ac:spMkLst>
            <pc:docMk/>
            <pc:sldMk cId="2359339027" sldId="279"/>
            <ac:spMk id="2" creationId="{36830A75-53FC-E7C5-5FD2-F7156CE6D23F}"/>
          </ac:spMkLst>
        </pc:spChg>
        <pc:picChg chg="mod modCrop">
          <ac:chgData name="Rohit Rangile" userId="da14cde7794763b3" providerId="LiveId" clId="{13898C94-9073-40E6-9E07-EE34236C74FF}" dt="2025-02-27T17:30:40.778" v="81" actId="1076"/>
          <ac:picMkLst>
            <pc:docMk/>
            <pc:sldMk cId="2359339027" sldId="279"/>
            <ac:picMk id="5" creationId="{576DEC5A-D010-EBF4-C455-D926DBE019CA}"/>
          </ac:picMkLst>
        </pc:picChg>
      </pc:sldChg>
      <pc:sldChg chg="modSp mod">
        <pc:chgData name="Rohit Rangile" userId="da14cde7794763b3" providerId="LiveId" clId="{13898C94-9073-40E6-9E07-EE34236C74FF}" dt="2025-02-27T17:34:48.923" v="104" actId="207"/>
        <pc:sldMkLst>
          <pc:docMk/>
          <pc:sldMk cId="331883011" sldId="280"/>
        </pc:sldMkLst>
        <pc:spChg chg="mod">
          <ac:chgData name="Rohit Rangile" userId="da14cde7794763b3" providerId="LiveId" clId="{13898C94-9073-40E6-9E07-EE34236C74FF}" dt="2025-02-27T17:34:48.923" v="104" actId="207"/>
          <ac:spMkLst>
            <pc:docMk/>
            <pc:sldMk cId="331883011" sldId="280"/>
            <ac:spMk id="2" creationId="{C946AFA0-D6FC-3E0B-86FC-9E06A240AE33}"/>
          </ac:spMkLst>
        </pc:spChg>
        <pc:picChg chg="mod modCrop">
          <ac:chgData name="Rohit Rangile" userId="da14cde7794763b3" providerId="LiveId" clId="{13898C94-9073-40E6-9E07-EE34236C74FF}" dt="2025-02-27T17:31:22.900" v="87" actId="14100"/>
          <ac:picMkLst>
            <pc:docMk/>
            <pc:sldMk cId="331883011" sldId="280"/>
            <ac:picMk id="5" creationId="{C3B42EAE-F15A-16E5-5565-6E5BEF201B8E}"/>
          </ac:picMkLst>
        </pc:picChg>
      </pc:sldChg>
      <pc:sldChg chg="modSp mod">
        <pc:chgData name="Rohit Rangile" userId="da14cde7794763b3" providerId="LiveId" clId="{13898C94-9073-40E6-9E07-EE34236C74FF}" dt="2025-02-27T17:35:15.116" v="106" actId="207"/>
        <pc:sldMkLst>
          <pc:docMk/>
          <pc:sldMk cId="2069874993" sldId="281"/>
        </pc:sldMkLst>
        <pc:spChg chg="mod">
          <ac:chgData name="Rohit Rangile" userId="da14cde7794763b3" providerId="LiveId" clId="{13898C94-9073-40E6-9E07-EE34236C74FF}" dt="2025-02-27T17:35:15.116" v="106" actId="207"/>
          <ac:spMkLst>
            <pc:docMk/>
            <pc:sldMk cId="2069874993" sldId="281"/>
            <ac:spMk id="2" creationId="{B85E011F-8F24-F3BA-A2A9-695F3DF5C03D}"/>
          </ac:spMkLst>
        </pc:spChg>
        <pc:picChg chg="mod modCrop">
          <ac:chgData name="Rohit Rangile" userId="da14cde7794763b3" providerId="LiveId" clId="{13898C94-9073-40E6-9E07-EE34236C74FF}" dt="2025-02-27T17:32:03.145" v="92" actId="14100"/>
          <ac:picMkLst>
            <pc:docMk/>
            <pc:sldMk cId="2069874993" sldId="281"/>
            <ac:picMk id="5" creationId="{DCBA271B-E37C-ACF5-1C85-35026F19601D}"/>
          </ac:picMkLst>
        </pc:picChg>
      </pc:sldChg>
      <pc:sldChg chg="modSp mod">
        <pc:chgData name="Rohit Rangile" userId="da14cde7794763b3" providerId="LiveId" clId="{13898C94-9073-40E6-9E07-EE34236C74FF}" dt="2025-02-27T17:58:05.835" v="667" actId="20577"/>
        <pc:sldMkLst>
          <pc:docMk/>
          <pc:sldMk cId="2708941422" sldId="282"/>
        </pc:sldMkLst>
        <pc:spChg chg="mod">
          <ac:chgData name="Rohit Rangile" userId="da14cde7794763b3" providerId="LiveId" clId="{13898C94-9073-40E6-9E07-EE34236C74FF}" dt="2025-02-27T17:58:05.835" v="667" actId="20577"/>
          <ac:spMkLst>
            <pc:docMk/>
            <pc:sldMk cId="2708941422" sldId="282"/>
            <ac:spMk id="2" creationId="{BA0F6B3F-83D1-ACBE-B3DD-3766A550C31A}"/>
          </ac:spMkLst>
        </pc:spChg>
        <pc:picChg chg="mod modCrop">
          <ac:chgData name="Rohit Rangile" userId="da14cde7794763b3" providerId="LiveId" clId="{13898C94-9073-40E6-9E07-EE34236C74FF}" dt="2025-02-27T17:33:00.420" v="98" actId="18131"/>
          <ac:picMkLst>
            <pc:docMk/>
            <pc:sldMk cId="2708941422" sldId="282"/>
            <ac:picMk id="5" creationId="{B6C6577D-5007-FAED-37AE-E39C9417D993}"/>
          </ac:picMkLst>
        </pc:picChg>
      </pc:sldChg>
      <pc:sldChg chg="modSp add mod ord">
        <pc:chgData name="Rohit Rangile" userId="da14cde7794763b3" providerId="LiveId" clId="{13898C94-9073-40E6-9E07-EE34236C74FF}" dt="2025-02-27T18:22:59.087" v="1000"/>
        <pc:sldMkLst>
          <pc:docMk/>
          <pc:sldMk cId="2989428904" sldId="283"/>
        </pc:sldMkLst>
        <pc:spChg chg="mod">
          <ac:chgData name="Rohit Rangile" userId="da14cde7794763b3" providerId="LiveId" clId="{13898C94-9073-40E6-9E07-EE34236C74FF}" dt="2025-02-27T17:57:24.404" v="664" actId="20577"/>
          <ac:spMkLst>
            <pc:docMk/>
            <pc:sldMk cId="2989428904" sldId="283"/>
            <ac:spMk id="2" creationId="{E720E89D-411C-811B-E0DF-D30D47453002}"/>
          </ac:spMkLst>
        </pc:spChg>
        <pc:picChg chg="mod modCrop">
          <ac:chgData name="Rohit Rangile" userId="da14cde7794763b3" providerId="LiveId" clId="{13898C94-9073-40E6-9E07-EE34236C74FF}" dt="2025-02-27T17:45:07.621" v="204" actId="18131"/>
          <ac:picMkLst>
            <pc:docMk/>
            <pc:sldMk cId="2989428904" sldId="283"/>
            <ac:picMk id="5" creationId="{BD0036B6-5061-0B06-F297-80DEA63C71A9}"/>
          </ac:picMkLst>
        </pc:picChg>
      </pc:sldChg>
      <pc:sldChg chg="del">
        <pc:chgData name="Rohit Rangile" userId="da14cde7794763b3" providerId="LiveId" clId="{13898C94-9073-40E6-9E07-EE34236C74FF}" dt="2025-02-27T17:33:13.179" v="100" actId="2696"/>
        <pc:sldMkLst>
          <pc:docMk/>
          <pc:sldMk cId="3711794066" sldId="283"/>
        </pc:sldMkLst>
      </pc:sldChg>
      <pc:sldChg chg="modSp del mod">
        <pc:chgData name="Rohit Rangile" userId="da14cde7794763b3" providerId="LiveId" clId="{13898C94-9073-40E6-9E07-EE34236C74FF}" dt="2025-02-27T17:33:09.801" v="99" actId="2696"/>
        <pc:sldMkLst>
          <pc:docMk/>
          <pc:sldMk cId="954393301" sldId="284"/>
        </pc:sldMkLst>
        <pc:spChg chg="mod">
          <ac:chgData name="Rohit Rangile" userId="da14cde7794763b3" providerId="LiveId" clId="{13898C94-9073-40E6-9E07-EE34236C74FF}" dt="2025-02-27T17:29:07.741" v="74" actId="207"/>
          <ac:spMkLst>
            <pc:docMk/>
            <pc:sldMk cId="954393301" sldId="284"/>
            <ac:spMk id="2" creationId="{D59C8BE2-8C03-8946-502E-279905F5A962}"/>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2/27/2025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B0D075-1D78-94EC-0E4C-DA6680533C7F}"/>
              </a:ext>
            </a:extLst>
          </p:cNvPr>
          <p:cNvSpPr>
            <a:spLocks noGrp="1"/>
          </p:cNvSpPr>
          <p:nvPr>
            <p:ph type="title"/>
          </p:nvPr>
        </p:nvSpPr>
        <p:spPr>
          <a:xfrm>
            <a:off x="499328" y="-178051"/>
            <a:ext cx="11193344" cy="2094950"/>
          </a:xfrm>
        </p:spPr>
        <p:txBody>
          <a:bodyPr>
            <a:normAutofit/>
          </a:bodyPr>
          <a:lstStyle/>
          <a:p>
            <a:pPr>
              <a:lnSpc>
                <a:spcPct val="100000"/>
              </a:lnSpc>
            </a:pPr>
            <a:r>
              <a:rPr lang="en-US" sz="3000" b="1" dirty="0">
                <a:latin typeface="Times New Roman" panose="02020603050405020304" pitchFamily="18" charset="0"/>
                <a:cs typeface="Times New Roman" panose="02020603050405020304" pitchFamily="18" charset="0"/>
              </a:rPr>
              <a:t>Khandwa institute of professional studies</a:t>
            </a:r>
            <a:br>
              <a:rPr lang="en-US" dirty="0">
                <a:latin typeface="Times New Roman" panose="02020603050405020304" pitchFamily="18" charset="0"/>
                <a:cs typeface="Times New Roman" panose="02020603050405020304" pitchFamily="18" charset="0"/>
              </a:rPr>
            </a:br>
            <a:r>
              <a:rPr lang="en-US" sz="3000" b="1" cap="none" dirty="0">
                <a:latin typeface="Times New Roman" panose="02020603050405020304" pitchFamily="18" charset="0"/>
                <a:cs typeface="Times New Roman" panose="02020603050405020304" pitchFamily="18" charset="0"/>
              </a:rPr>
              <a:t>“LEARNING EDUCATION”</a:t>
            </a:r>
            <a:br>
              <a:rPr lang="en-US"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Submitted In Partial Fulfillment Of Requirement For The Award Of </a:t>
            </a:r>
            <a:br>
              <a:rPr lang="en-US" sz="2000" cap="none" dirty="0">
                <a:latin typeface="Times New Roman" panose="02020603050405020304" pitchFamily="18" charset="0"/>
                <a:cs typeface="Times New Roman" panose="02020603050405020304" pitchFamily="18" charset="0"/>
              </a:rPr>
            </a:br>
            <a:r>
              <a:rPr lang="en-US" sz="2000" cap="none" dirty="0">
                <a:latin typeface="Times New Roman" panose="02020603050405020304" pitchFamily="18" charset="0"/>
                <a:cs typeface="Times New Roman" panose="02020603050405020304" pitchFamily="18" charset="0"/>
              </a:rPr>
              <a:t>Degree Of “Bachelor Of Computer Application”</a:t>
            </a:r>
            <a:endParaRPr lang="en-IN" sz="20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ACA065C-D448-3E58-1E38-7ABBE8FD404D}"/>
              </a:ext>
            </a:extLst>
          </p:cNvPr>
          <p:cNvSpPr>
            <a:spLocks noGrp="1"/>
          </p:cNvSpPr>
          <p:nvPr>
            <p:ph sz="quarter" idx="13"/>
          </p:nvPr>
        </p:nvSpPr>
        <p:spPr>
          <a:xfrm>
            <a:off x="821176" y="2223904"/>
            <a:ext cx="11370824" cy="476304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 2022-2025</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Project Guide Name                                                                                           </a:t>
            </a:r>
            <a:r>
              <a:rPr lang="en-US" b="1" cap="none" dirty="0">
                <a:latin typeface="Times New Roman" panose="02020603050405020304" pitchFamily="18" charset="0"/>
                <a:cs typeface="Times New Roman" panose="02020603050405020304" pitchFamily="18" charset="0"/>
              </a:rPr>
              <a:t>Submitted By</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Mrs. </a:t>
            </a:r>
            <a:r>
              <a:rPr lang="en-US" cap="none" dirty="0" err="1">
                <a:latin typeface="Times New Roman" panose="02020603050405020304" pitchFamily="18" charset="0"/>
                <a:cs typeface="Times New Roman" panose="02020603050405020304" pitchFamily="18" charset="0"/>
              </a:rPr>
              <a:t>Roopali</a:t>
            </a:r>
            <a:r>
              <a:rPr lang="en-US" cap="none" dirty="0">
                <a:latin typeface="Times New Roman" panose="02020603050405020304" pitchFamily="18" charset="0"/>
                <a:cs typeface="Times New Roman" panose="02020603050405020304" pitchFamily="18" charset="0"/>
              </a:rPr>
              <a:t> Agrawal                                                                                Name: Rohit Rangile</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                                                                                                                    Enrollment No.:AY148134034</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                                                                                                                    Roll No.: </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                                                                                                                    Study Institute Code No.:8134</a:t>
            </a:r>
          </a:p>
          <a:p>
            <a:pPr marL="0" indent="0">
              <a:lnSpc>
                <a:spcPct val="100000"/>
              </a:lnSpc>
              <a:spcBef>
                <a:spcPts val="600"/>
              </a:spcBef>
              <a:buNone/>
            </a:pPr>
            <a:r>
              <a:rPr lang="en-US" b="1" cap="none" dirty="0">
                <a:latin typeface="Times New Roman" panose="02020603050405020304" pitchFamily="18" charset="0"/>
                <a:cs typeface="Times New Roman" panose="02020603050405020304" pitchFamily="18" charset="0"/>
              </a:rPr>
              <a:t>                                                                     Submitted to</a:t>
            </a:r>
          </a:p>
          <a:p>
            <a:pPr marL="0" indent="0">
              <a:lnSpc>
                <a:spcPct val="100000"/>
              </a:lnSpc>
              <a:spcBef>
                <a:spcPts val="600"/>
              </a:spcBef>
              <a:buNone/>
            </a:pPr>
            <a:r>
              <a:rPr lang="en-US" cap="none" dirty="0">
                <a:latin typeface="Times New Roman" panose="02020603050405020304" pitchFamily="18" charset="0"/>
                <a:cs typeface="Times New Roman" panose="02020603050405020304" pitchFamily="18" charset="0"/>
              </a:rPr>
              <a:t>                </a:t>
            </a:r>
            <a:r>
              <a:rPr lang="en-US" cap="none" dirty="0" err="1">
                <a:latin typeface="Times New Roman" panose="02020603050405020304" pitchFamily="18" charset="0"/>
                <a:cs typeface="Times New Roman" panose="02020603050405020304" pitchFamily="18" charset="0"/>
              </a:rPr>
              <a:t>Makhanlal</a:t>
            </a:r>
            <a:r>
              <a:rPr lang="en-US" cap="none" dirty="0">
                <a:latin typeface="Times New Roman" panose="02020603050405020304" pitchFamily="18" charset="0"/>
                <a:cs typeface="Times New Roman" panose="02020603050405020304" pitchFamily="18" charset="0"/>
              </a:rPr>
              <a:t> Chaturvedi National University of journalism and communication, Bhopal</a:t>
            </a:r>
          </a:p>
          <a:p>
            <a:pPr marL="0" indent="0">
              <a:lnSpc>
                <a:spcPct val="100000"/>
              </a:lnSpc>
              <a:spcBef>
                <a:spcPts val="600"/>
              </a:spcBef>
              <a:buNone/>
            </a:pPr>
            <a:endParaRPr lang="en-IN" cap="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3D33B27-E015-041E-53D9-2AE9407A4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554" y="1756190"/>
            <a:ext cx="2152891" cy="1988123"/>
          </a:xfrm>
          <a:prstGeom prst="rect">
            <a:avLst/>
          </a:prstGeom>
        </p:spPr>
      </p:pic>
    </p:spTree>
    <p:extLst>
      <p:ext uri="{BB962C8B-B14F-4D97-AF65-F5344CB8AC3E}">
        <p14:creationId xmlns:p14="http://schemas.microsoft.com/office/powerpoint/2010/main" val="1206099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011F-8F24-F3BA-A2A9-695F3DF5C03D}"/>
              </a:ext>
            </a:extLst>
          </p:cNvPr>
          <p:cNvSpPr>
            <a:spLocks noGrp="1"/>
          </p:cNvSpPr>
          <p:nvPr>
            <p:ph type="title"/>
          </p:nvPr>
        </p:nvSpPr>
        <p:spPr>
          <a:xfrm>
            <a:off x="2054942" y="736505"/>
            <a:ext cx="10364451" cy="1596177"/>
          </a:xfrm>
        </p:spPr>
        <p:txBody>
          <a:bodyPr/>
          <a:lstStyle/>
          <a:p>
            <a:pPr algn="l"/>
            <a:r>
              <a:rPr lang="en-IN" dirty="0">
                <a:solidFill>
                  <a:srgbClr val="FF0000"/>
                </a:solidFill>
              </a:rPr>
              <a:t>Admin User feedback_data :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CBA271B-E37C-ACF5-1C85-35026F19601D}"/>
              </a:ext>
            </a:extLst>
          </p:cNvPr>
          <p:cNvPicPr>
            <a:picLocks noGrp="1" noChangeAspect="1"/>
          </p:cNvPicPr>
          <p:nvPr>
            <p:ph sz="quarter" idx="13"/>
          </p:nvPr>
        </p:nvPicPr>
        <p:blipFill>
          <a:blip r:embed="rId2"/>
          <a:srcRect l="-327" r="-46"/>
          <a:stretch/>
        </p:blipFill>
        <p:spPr>
          <a:xfrm>
            <a:off x="1910863" y="2214694"/>
            <a:ext cx="8850922" cy="4024789"/>
          </a:xfrm>
        </p:spPr>
      </p:pic>
    </p:spTree>
    <p:extLst>
      <p:ext uri="{BB962C8B-B14F-4D97-AF65-F5344CB8AC3E}">
        <p14:creationId xmlns:p14="http://schemas.microsoft.com/office/powerpoint/2010/main" val="206987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6B3F-83D1-ACBE-B3DD-3766A550C31A}"/>
              </a:ext>
            </a:extLst>
          </p:cNvPr>
          <p:cNvSpPr>
            <a:spLocks noGrp="1"/>
          </p:cNvSpPr>
          <p:nvPr>
            <p:ph type="title"/>
          </p:nvPr>
        </p:nvSpPr>
        <p:spPr>
          <a:xfrm>
            <a:off x="1827549" y="726671"/>
            <a:ext cx="10364451" cy="1596177"/>
          </a:xfrm>
        </p:spPr>
        <p:txBody>
          <a:bodyPr/>
          <a:lstStyle/>
          <a:p>
            <a:pPr algn="l"/>
            <a:r>
              <a:rPr lang="nn-NO" dirty="0">
                <a:solidFill>
                  <a:srgbClr val="FF0000"/>
                </a:solidFill>
              </a:rPr>
              <a:t>Admin User new_letter_data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6C6577D-5007-FAED-37AE-E39C9417D993}"/>
              </a:ext>
            </a:extLst>
          </p:cNvPr>
          <p:cNvPicPr>
            <a:picLocks noGrp="1" noChangeAspect="1"/>
          </p:cNvPicPr>
          <p:nvPr>
            <p:ph sz="quarter" idx="13"/>
          </p:nvPr>
        </p:nvPicPr>
        <p:blipFill>
          <a:blip r:embed="rId2"/>
          <a:srcRect l="-316" r="-787"/>
          <a:stretch/>
        </p:blipFill>
        <p:spPr>
          <a:xfrm>
            <a:off x="1501310" y="2240786"/>
            <a:ext cx="9037736" cy="3399525"/>
          </a:xfrm>
        </p:spPr>
      </p:pic>
    </p:spTree>
    <p:extLst>
      <p:ext uri="{BB962C8B-B14F-4D97-AF65-F5344CB8AC3E}">
        <p14:creationId xmlns:p14="http://schemas.microsoft.com/office/powerpoint/2010/main" val="270894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2BCD-5878-89E3-A005-5A91851B3A40}"/>
              </a:ext>
            </a:extLst>
          </p:cNvPr>
          <p:cNvSpPr>
            <a:spLocks noGrp="1"/>
          </p:cNvSpPr>
          <p:nvPr>
            <p:ph type="title"/>
          </p:nvPr>
        </p:nvSpPr>
        <p:spPr>
          <a:xfrm>
            <a:off x="1868129" y="303885"/>
            <a:ext cx="10364451" cy="1377431"/>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WELCOME TO LEARNING EDUCATION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0230F22-00FB-E5CA-7CC5-348B13A48966}"/>
              </a:ext>
            </a:extLst>
          </p:cNvPr>
          <p:cNvPicPr>
            <a:picLocks noGrp="1" noChangeAspect="1"/>
          </p:cNvPicPr>
          <p:nvPr>
            <p:ph sz="quarter" idx="13"/>
          </p:nvPr>
        </p:nvPicPr>
        <p:blipFill>
          <a:blip r:embed="rId2"/>
          <a:srcRect r="253"/>
          <a:stretch/>
        </p:blipFill>
        <p:spPr>
          <a:xfrm>
            <a:off x="1735015" y="1427160"/>
            <a:ext cx="9237785" cy="5191432"/>
          </a:xfrm>
        </p:spPr>
      </p:pic>
    </p:spTree>
    <p:extLst>
      <p:ext uri="{BB962C8B-B14F-4D97-AF65-F5344CB8AC3E}">
        <p14:creationId xmlns:p14="http://schemas.microsoft.com/office/powerpoint/2010/main" val="4025273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DCC8-D794-A63B-628D-EAEFBAF696AF}"/>
              </a:ext>
            </a:extLst>
          </p:cNvPr>
          <p:cNvSpPr>
            <a:spLocks noGrp="1"/>
          </p:cNvSpPr>
          <p:nvPr>
            <p:ph type="title"/>
          </p:nvPr>
        </p:nvSpPr>
        <p:spPr>
          <a:xfrm>
            <a:off x="2113936" y="156400"/>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LOGIN :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D09344E-33DC-376C-CA9D-BAC813A6D4FA}"/>
              </a:ext>
            </a:extLst>
          </p:cNvPr>
          <p:cNvPicPr>
            <a:picLocks noGrp="1" noChangeAspect="1"/>
          </p:cNvPicPr>
          <p:nvPr>
            <p:ph sz="quarter" idx="13"/>
          </p:nvPr>
        </p:nvPicPr>
        <p:blipFill>
          <a:blip r:embed="rId2"/>
          <a:srcRect l="4615" r="4615"/>
          <a:stretch/>
        </p:blipFill>
        <p:spPr>
          <a:xfrm>
            <a:off x="1773966" y="1379303"/>
            <a:ext cx="8132034" cy="4904266"/>
          </a:xfrm>
        </p:spPr>
      </p:pic>
    </p:spTree>
    <p:extLst>
      <p:ext uri="{BB962C8B-B14F-4D97-AF65-F5344CB8AC3E}">
        <p14:creationId xmlns:p14="http://schemas.microsoft.com/office/powerpoint/2010/main" val="747388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12D1-AFA3-103D-6101-98DA3F7216C8}"/>
              </a:ext>
            </a:extLst>
          </p:cNvPr>
          <p:cNvSpPr>
            <a:spLocks noGrp="1"/>
          </p:cNvSpPr>
          <p:nvPr>
            <p:ph type="title"/>
          </p:nvPr>
        </p:nvSpPr>
        <p:spPr>
          <a:xfrm>
            <a:off x="1793839" y="254724"/>
            <a:ext cx="9038283"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DASHBOARD AND USER_LOGIN :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EA91B15-1080-9591-172E-585A1F6E2A74}"/>
              </a:ext>
            </a:extLst>
          </p:cNvPr>
          <p:cNvPicPr>
            <a:picLocks noGrp="1" noChangeAspect="1"/>
          </p:cNvPicPr>
          <p:nvPr>
            <p:ph sz="quarter" idx="13"/>
          </p:nvPr>
        </p:nvPicPr>
        <p:blipFill>
          <a:blip r:embed="rId2"/>
          <a:srcRect l="126" r="251"/>
          <a:stretch/>
        </p:blipFill>
        <p:spPr>
          <a:xfrm>
            <a:off x="1793839" y="1543439"/>
            <a:ext cx="8768653" cy="4763576"/>
          </a:xfrm>
        </p:spPr>
      </p:pic>
    </p:spTree>
    <p:extLst>
      <p:ext uri="{BB962C8B-B14F-4D97-AF65-F5344CB8AC3E}">
        <p14:creationId xmlns:p14="http://schemas.microsoft.com/office/powerpoint/2010/main" val="371481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FF6C1-4081-8836-1C60-4E668119837A}"/>
              </a:ext>
            </a:extLst>
          </p:cNvPr>
          <p:cNvSpPr>
            <a:spLocks noGrp="1"/>
          </p:cNvSpPr>
          <p:nvPr>
            <p:ph type="title"/>
          </p:nvPr>
        </p:nvSpPr>
        <p:spPr>
          <a:xfrm>
            <a:off x="1936955" y="362878"/>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REGISTER_USER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5BD5105-F358-22FB-9602-C3E70302D7F6}"/>
              </a:ext>
            </a:extLst>
          </p:cNvPr>
          <p:cNvPicPr>
            <a:picLocks noGrp="1" noChangeAspect="1"/>
          </p:cNvPicPr>
          <p:nvPr>
            <p:ph sz="quarter" idx="13"/>
          </p:nvPr>
        </p:nvPicPr>
        <p:blipFill>
          <a:blip r:embed="rId2"/>
          <a:srcRect l="605" r="605"/>
          <a:stretch/>
        </p:blipFill>
        <p:spPr>
          <a:xfrm>
            <a:off x="1819724" y="1596735"/>
            <a:ext cx="8829368" cy="5027341"/>
          </a:xfrm>
        </p:spPr>
      </p:pic>
    </p:spTree>
    <p:extLst>
      <p:ext uri="{BB962C8B-B14F-4D97-AF65-F5344CB8AC3E}">
        <p14:creationId xmlns:p14="http://schemas.microsoft.com/office/powerpoint/2010/main" val="229358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CA95-F3A3-FB84-E85B-33C78F01B7D8}"/>
              </a:ext>
            </a:extLst>
          </p:cNvPr>
          <p:cNvSpPr>
            <a:spLocks noGrp="1"/>
          </p:cNvSpPr>
          <p:nvPr>
            <p:ph type="title"/>
          </p:nvPr>
        </p:nvSpPr>
        <p:spPr>
          <a:xfrm>
            <a:off x="2075396" y="284220"/>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CONTACT_USER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F2821B2-5E6E-27DE-8EDC-EAA1DFA9DF5E}"/>
              </a:ext>
            </a:extLst>
          </p:cNvPr>
          <p:cNvPicPr>
            <a:picLocks noGrp="1" noChangeAspect="1"/>
          </p:cNvPicPr>
          <p:nvPr>
            <p:ph sz="quarter" idx="13"/>
          </p:nvPr>
        </p:nvPicPr>
        <p:blipFill>
          <a:blip r:embed="rId2"/>
          <a:srcRect r="114"/>
          <a:stretch/>
        </p:blipFill>
        <p:spPr>
          <a:xfrm>
            <a:off x="1764529" y="1495419"/>
            <a:ext cx="8662942" cy="5078361"/>
          </a:xfrm>
        </p:spPr>
      </p:pic>
    </p:spTree>
    <p:extLst>
      <p:ext uri="{BB962C8B-B14F-4D97-AF65-F5344CB8AC3E}">
        <p14:creationId xmlns:p14="http://schemas.microsoft.com/office/powerpoint/2010/main" val="728506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1DAB-E84C-DD40-33AA-1303B42687DD}"/>
              </a:ext>
            </a:extLst>
          </p:cNvPr>
          <p:cNvSpPr>
            <a:spLocks noGrp="1"/>
          </p:cNvSpPr>
          <p:nvPr>
            <p:ph type="title"/>
          </p:nvPr>
        </p:nvSpPr>
        <p:spPr>
          <a:xfrm>
            <a:off x="2143432" y="264556"/>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USER_FEEDBACK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0935F2A-B6A4-50A4-64BA-3D4BE8F21061}"/>
              </a:ext>
            </a:extLst>
          </p:cNvPr>
          <p:cNvPicPr>
            <a:picLocks noGrp="1" noChangeAspect="1"/>
          </p:cNvPicPr>
          <p:nvPr>
            <p:ph sz="quarter" idx="13"/>
          </p:nvPr>
        </p:nvPicPr>
        <p:blipFill>
          <a:blip r:embed="rId2"/>
          <a:srcRect l="-98"/>
          <a:stretch/>
        </p:blipFill>
        <p:spPr>
          <a:xfrm>
            <a:off x="1852247" y="1436425"/>
            <a:ext cx="8675076" cy="5157019"/>
          </a:xfrm>
        </p:spPr>
      </p:pic>
    </p:spTree>
    <p:extLst>
      <p:ext uri="{BB962C8B-B14F-4D97-AF65-F5344CB8AC3E}">
        <p14:creationId xmlns:p14="http://schemas.microsoft.com/office/powerpoint/2010/main" val="402808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E4D3-08B8-953B-1011-441EBDCD034D}"/>
              </a:ext>
            </a:extLst>
          </p:cNvPr>
          <p:cNvSpPr>
            <a:spLocks noGrp="1"/>
          </p:cNvSpPr>
          <p:nvPr>
            <p:ph type="title"/>
          </p:nvPr>
        </p:nvSpPr>
        <p:spPr>
          <a:xfrm>
            <a:off x="2207342" y="323550"/>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ADMIN OUR NEWSLETTER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6CDFA340-BEEE-44C1-1017-04D317353863}"/>
              </a:ext>
            </a:extLst>
          </p:cNvPr>
          <p:cNvPicPr>
            <a:picLocks noGrp="1" noChangeAspect="1"/>
          </p:cNvPicPr>
          <p:nvPr>
            <p:ph sz="quarter" idx="13"/>
          </p:nvPr>
        </p:nvPicPr>
        <p:blipFill>
          <a:blip r:embed="rId2"/>
          <a:srcRect t="-59" r="-2" b="-2073"/>
          <a:stretch/>
        </p:blipFill>
        <p:spPr>
          <a:xfrm>
            <a:off x="1664677" y="1544422"/>
            <a:ext cx="9097107" cy="5196347"/>
          </a:xfrm>
        </p:spPr>
      </p:pic>
    </p:spTree>
    <p:extLst>
      <p:ext uri="{BB962C8B-B14F-4D97-AF65-F5344CB8AC3E}">
        <p14:creationId xmlns:p14="http://schemas.microsoft.com/office/powerpoint/2010/main" val="110070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BE02-8C03-2FBD-B04C-E0D06D20C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0E89D-411C-811B-E0DF-D30D47453002}"/>
              </a:ext>
            </a:extLst>
          </p:cNvPr>
          <p:cNvSpPr>
            <a:spLocks noGrp="1"/>
          </p:cNvSpPr>
          <p:nvPr>
            <p:ph type="title"/>
          </p:nvPr>
        </p:nvSpPr>
        <p:spPr>
          <a:xfrm>
            <a:off x="1990350" y="313717"/>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USER REGISTER PAGE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D0036B6-5061-0B06-F297-80DEA63C71A9}"/>
              </a:ext>
            </a:extLst>
          </p:cNvPr>
          <p:cNvPicPr>
            <a:picLocks noGrp="1" noChangeAspect="1"/>
          </p:cNvPicPr>
          <p:nvPr>
            <p:ph sz="quarter" idx="13"/>
          </p:nvPr>
        </p:nvPicPr>
        <p:blipFill>
          <a:blip r:embed="rId2"/>
          <a:srcRect t="2877" b="10442"/>
          <a:stretch/>
        </p:blipFill>
        <p:spPr>
          <a:xfrm>
            <a:off x="1990350" y="1545636"/>
            <a:ext cx="8670969" cy="4573810"/>
          </a:xfrm>
        </p:spPr>
      </p:pic>
    </p:spTree>
    <p:extLst>
      <p:ext uri="{BB962C8B-B14F-4D97-AF65-F5344CB8AC3E}">
        <p14:creationId xmlns:p14="http://schemas.microsoft.com/office/powerpoint/2010/main" val="298942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05C6-17A2-506F-572A-43745E13760B}"/>
              </a:ext>
            </a:extLst>
          </p:cNvPr>
          <p:cNvSpPr>
            <a:spLocks noGrp="1"/>
          </p:cNvSpPr>
          <p:nvPr>
            <p:ph type="title"/>
          </p:nvPr>
        </p:nvSpPr>
        <p:spPr>
          <a:xfrm>
            <a:off x="628639" y="107240"/>
            <a:ext cx="10364451" cy="1596177"/>
          </a:xfrm>
        </p:spPr>
        <p:txBody>
          <a:bodyPr/>
          <a:lstStyle/>
          <a:p>
            <a:pPr algn="l"/>
            <a:r>
              <a:rPr lang="en-US" dirty="0"/>
              <a:t>       </a:t>
            </a:r>
            <a:r>
              <a:rPr lang="en-US" dirty="0">
                <a:solidFill>
                  <a:srgbClr val="FF0000"/>
                </a:solidFill>
                <a:latin typeface="Times New Roman" panose="02020603050405020304" pitchFamily="18" charset="0"/>
                <a:cs typeface="Times New Roman" panose="02020603050405020304" pitchFamily="18" charset="0"/>
              </a:rPr>
              <a:t>Introduction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FD3170-2310-E24F-8928-77C6819B0D98}"/>
              </a:ext>
            </a:extLst>
          </p:cNvPr>
          <p:cNvSpPr>
            <a:spLocks noGrp="1"/>
          </p:cNvSpPr>
          <p:nvPr>
            <p:ph sz="quarter" idx="13"/>
          </p:nvPr>
        </p:nvSpPr>
        <p:spPr>
          <a:xfrm>
            <a:off x="628639" y="1570678"/>
            <a:ext cx="5919333" cy="4530235"/>
          </a:xfrm>
        </p:spPr>
        <p:txBody>
          <a:bodyPr>
            <a:normAutofit/>
          </a:bodyPr>
          <a:lstStyle/>
          <a:p>
            <a:pPr marL="0" indent="0" algn="just">
              <a:lnSpc>
                <a:spcPct val="100000"/>
              </a:lnSpc>
              <a:buNone/>
            </a:pPr>
            <a:r>
              <a:rPr lang="en-US" sz="2400" cap="none" dirty="0">
                <a:latin typeface="Times New Roman" panose="02020603050405020304" pitchFamily="18" charset="0"/>
                <a:cs typeface="Times New Roman" panose="02020603050405020304" pitchFamily="18" charset="0"/>
              </a:rPr>
              <a:t>Learning education is a comprehensive field that examines how individuals acquire knowledge, skills, and attitudes throughout their lives.         </a:t>
            </a:r>
          </a:p>
          <a:p>
            <a:pPr marL="0" indent="0" algn="just">
              <a:lnSpc>
                <a:spcPct val="100000"/>
              </a:lnSpc>
              <a:buNone/>
            </a:pPr>
            <a:endParaRPr lang="en-US" cap="none" dirty="0">
              <a:latin typeface="Times New Roman" panose="02020603050405020304" pitchFamily="18" charset="0"/>
              <a:cs typeface="Times New Roman" panose="02020603050405020304" pitchFamily="18" charset="0"/>
            </a:endParaRPr>
          </a:p>
          <a:p>
            <a:pPr marL="0" indent="0" algn="just">
              <a:lnSpc>
                <a:spcPct val="100000"/>
              </a:lnSpc>
              <a:buNone/>
            </a:pPr>
            <a:r>
              <a:rPr lang="en-US" sz="2400" cap="none" dirty="0">
                <a:latin typeface="Times New Roman" panose="02020603050405020304" pitchFamily="18" charset="0"/>
                <a:cs typeface="Times New Roman" panose="02020603050405020304" pitchFamily="18" charset="0"/>
              </a:rPr>
              <a:t>This introduction will explore the foundational concepts of learning education, its significance, and the primary theories that inform educational practices.</a:t>
            </a:r>
          </a:p>
        </p:txBody>
      </p:sp>
      <p:pic>
        <p:nvPicPr>
          <p:cNvPr id="5" name="Picture 4">
            <a:extLst>
              <a:ext uri="{FF2B5EF4-FFF2-40B4-BE49-F238E27FC236}">
                <a16:creationId xmlns:a16="http://schemas.microsoft.com/office/drawing/2014/main" id="{B3253BC1-3035-EFDD-E5EE-20AFCC1A29F9}"/>
              </a:ext>
            </a:extLst>
          </p:cNvPr>
          <p:cNvPicPr>
            <a:picLocks noChangeAspect="1"/>
          </p:cNvPicPr>
          <p:nvPr/>
        </p:nvPicPr>
        <p:blipFill>
          <a:blip r:embed="rId2"/>
          <a:srcRect l="-1" r="-775"/>
          <a:stretch/>
        </p:blipFill>
        <p:spPr>
          <a:xfrm>
            <a:off x="6704466" y="1570678"/>
            <a:ext cx="5211096" cy="4530235"/>
          </a:xfrm>
          <a:prstGeom prst="rect">
            <a:avLst/>
          </a:prstGeom>
        </p:spPr>
      </p:pic>
    </p:spTree>
    <p:extLst>
      <p:ext uri="{BB962C8B-B14F-4D97-AF65-F5344CB8AC3E}">
        <p14:creationId xmlns:p14="http://schemas.microsoft.com/office/powerpoint/2010/main" val="3130715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1168-21F8-13B5-4D5E-0530219D5B32}"/>
              </a:ext>
            </a:extLst>
          </p:cNvPr>
          <p:cNvSpPr>
            <a:spLocks noGrp="1"/>
          </p:cNvSpPr>
          <p:nvPr>
            <p:ph type="title"/>
          </p:nvPr>
        </p:nvSpPr>
        <p:spPr>
          <a:xfrm>
            <a:off x="1990350" y="313717"/>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USER LOGIN PAGE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9EDEC05-9912-462E-205C-1A720A5DCEFD}"/>
              </a:ext>
            </a:extLst>
          </p:cNvPr>
          <p:cNvPicPr>
            <a:picLocks noGrp="1" noChangeAspect="1"/>
          </p:cNvPicPr>
          <p:nvPr>
            <p:ph sz="quarter" idx="13"/>
          </p:nvPr>
        </p:nvPicPr>
        <p:blipFill>
          <a:blip r:embed="rId2"/>
          <a:srcRect l="2085" r="2085" b="6248"/>
          <a:stretch/>
        </p:blipFill>
        <p:spPr>
          <a:xfrm>
            <a:off x="1990350" y="1545636"/>
            <a:ext cx="8670969" cy="4573810"/>
          </a:xfrm>
        </p:spPr>
      </p:pic>
    </p:spTree>
    <p:extLst>
      <p:ext uri="{BB962C8B-B14F-4D97-AF65-F5344CB8AC3E}">
        <p14:creationId xmlns:p14="http://schemas.microsoft.com/office/powerpoint/2010/main" val="2537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F80A-2700-A90E-F9D6-A9F862DD13FF}"/>
              </a:ext>
            </a:extLst>
          </p:cNvPr>
          <p:cNvSpPr>
            <a:spLocks noGrp="1"/>
          </p:cNvSpPr>
          <p:nvPr>
            <p:ph type="title"/>
          </p:nvPr>
        </p:nvSpPr>
        <p:spPr>
          <a:xfrm>
            <a:off x="1734711" y="152400"/>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USER CONTACT US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BE0C119-5E67-20E6-B8BF-B06E58CA57D0}"/>
              </a:ext>
            </a:extLst>
          </p:cNvPr>
          <p:cNvPicPr>
            <a:picLocks noGrp="1" noChangeAspect="1"/>
          </p:cNvPicPr>
          <p:nvPr>
            <p:ph sz="quarter" idx="13"/>
          </p:nvPr>
        </p:nvPicPr>
        <p:blipFill>
          <a:blip r:embed="rId2"/>
          <a:srcRect l="764" r="764"/>
          <a:stretch/>
        </p:blipFill>
        <p:spPr>
          <a:xfrm>
            <a:off x="1734711" y="1346263"/>
            <a:ext cx="9053728" cy="5171768"/>
          </a:xfrm>
        </p:spPr>
      </p:pic>
    </p:spTree>
    <p:extLst>
      <p:ext uri="{BB962C8B-B14F-4D97-AF65-F5344CB8AC3E}">
        <p14:creationId xmlns:p14="http://schemas.microsoft.com/office/powerpoint/2010/main" val="3245992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662F-BA0B-8CF5-35DB-49C190D1A21A}"/>
              </a:ext>
            </a:extLst>
          </p:cNvPr>
          <p:cNvSpPr>
            <a:spLocks noGrp="1"/>
          </p:cNvSpPr>
          <p:nvPr>
            <p:ph type="title"/>
          </p:nvPr>
        </p:nvSpPr>
        <p:spPr>
          <a:xfrm>
            <a:off x="1438934" y="294053"/>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USER FEEDBACK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8A285D3-1A28-9D2E-F04C-35E246E07A9E}"/>
              </a:ext>
            </a:extLst>
          </p:cNvPr>
          <p:cNvPicPr>
            <a:picLocks noGrp="1" noChangeAspect="1"/>
          </p:cNvPicPr>
          <p:nvPr>
            <p:ph sz="quarter" idx="13"/>
          </p:nvPr>
        </p:nvPicPr>
        <p:blipFill>
          <a:blip r:embed="rId2"/>
          <a:srcRect t="101" b="-2899"/>
          <a:stretch/>
        </p:blipFill>
        <p:spPr>
          <a:xfrm>
            <a:off x="1438934" y="1446856"/>
            <a:ext cx="9533865" cy="5024284"/>
          </a:xfrm>
        </p:spPr>
      </p:pic>
    </p:spTree>
    <p:extLst>
      <p:ext uri="{BB962C8B-B14F-4D97-AF65-F5344CB8AC3E}">
        <p14:creationId xmlns:p14="http://schemas.microsoft.com/office/powerpoint/2010/main" val="421389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4C09-7FE5-E710-1CC6-7C7B43EDD7B4}"/>
              </a:ext>
            </a:extLst>
          </p:cNvPr>
          <p:cNvSpPr>
            <a:spLocks noGrp="1"/>
          </p:cNvSpPr>
          <p:nvPr>
            <p:ph type="title"/>
          </p:nvPr>
        </p:nvSpPr>
        <p:spPr>
          <a:xfrm>
            <a:off x="219707" y="421872"/>
            <a:ext cx="10364451" cy="1596177"/>
          </a:xfrm>
        </p:spPr>
        <p:txBody>
          <a:bodyPr/>
          <a:lstStyle/>
          <a:p>
            <a:pPr algn="l"/>
            <a:r>
              <a:rPr lang="en-US" cap="none" dirty="0">
                <a:solidFill>
                  <a:srgbClr val="FF0000"/>
                </a:solidFill>
                <a:latin typeface="Times New Roman" panose="02020603050405020304" pitchFamily="18" charset="0"/>
                <a:cs typeface="Times New Roman" panose="02020603050405020304" pitchFamily="18" charset="0"/>
              </a:rPr>
              <a:t>             USER OUR NEWSLETTER :</a:t>
            </a:r>
            <a:endParaRPr lang="en-IN" cap="none"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32179F5-F423-FE16-8258-94235F6D9A96}"/>
              </a:ext>
            </a:extLst>
          </p:cNvPr>
          <p:cNvPicPr>
            <a:picLocks noGrp="1" noChangeAspect="1"/>
          </p:cNvPicPr>
          <p:nvPr>
            <p:ph sz="quarter" idx="13"/>
          </p:nvPr>
        </p:nvPicPr>
        <p:blipFill>
          <a:blip r:embed="rId2"/>
          <a:srcRect t="-65" b="-609"/>
          <a:stretch/>
        </p:blipFill>
        <p:spPr>
          <a:xfrm>
            <a:off x="1607842" y="1526475"/>
            <a:ext cx="9217474" cy="4909653"/>
          </a:xfrm>
        </p:spPr>
      </p:pic>
    </p:spTree>
    <p:extLst>
      <p:ext uri="{BB962C8B-B14F-4D97-AF65-F5344CB8AC3E}">
        <p14:creationId xmlns:p14="http://schemas.microsoft.com/office/powerpoint/2010/main" val="3885064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319505-508C-B1E8-A58E-A8C987EB89DD}"/>
              </a:ext>
            </a:extLst>
          </p:cNvPr>
          <p:cNvPicPr>
            <a:picLocks noChangeAspect="1"/>
          </p:cNvPicPr>
          <p:nvPr/>
        </p:nvPicPr>
        <p:blipFill>
          <a:blip r:embed="rId2"/>
          <a:stretch>
            <a:fillRect/>
          </a:stretch>
        </p:blipFill>
        <p:spPr>
          <a:xfrm>
            <a:off x="1570892" y="534395"/>
            <a:ext cx="8850923" cy="5789210"/>
          </a:xfrm>
          <a:prstGeom prst="rect">
            <a:avLst/>
          </a:prstGeom>
        </p:spPr>
      </p:pic>
    </p:spTree>
    <p:extLst>
      <p:ext uri="{BB962C8B-B14F-4D97-AF65-F5344CB8AC3E}">
        <p14:creationId xmlns:p14="http://schemas.microsoft.com/office/powerpoint/2010/main" val="302472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A395-53F6-32F6-E36C-720B07AD939E}"/>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System requirement:</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AEEE32-B615-7D3F-D867-1251BA54B205}"/>
              </a:ext>
            </a:extLst>
          </p:cNvPr>
          <p:cNvSpPr>
            <a:spLocks noGrp="1"/>
          </p:cNvSpPr>
          <p:nvPr>
            <p:ph sz="quarter" idx="13"/>
          </p:nvPr>
        </p:nvSpPr>
        <p:spPr>
          <a:xfrm>
            <a:off x="913774" y="2214694"/>
            <a:ext cx="11189734" cy="4146778"/>
          </a:xfrm>
        </p:spPr>
        <p:txBody>
          <a:bodyPr>
            <a:normAutofit lnSpcReduction="10000"/>
          </a:bodyPr>
          <a:lstStyle/>
          <a:p>
            <a:pPr marL="0" indent="0">
              <a:buNone/>
            </a:pPr>
            <a:r>
              <a:rPr lang="en-US" u="sng" dirty="0">
                <a:solidFill>
                  <a:srgbClr val="0070C0"/>
                </a:solidFill>
                <a:latin typeface="Times New Roman" panose="02020603050405020304" pitchFamily="18" charset="0"/>
                <a:cs typeface="Times New Roman" panose="02020603050405020304" pitchFamily="18" charset="0"/>
              </a:rPr>
              <a:t>Hardware specification</a:t>
            </a:r>
            <a:r>
              <a:rPr lang="en-US" dirty="0">
                <a:solidFill>
                  <a:srgbClr val="0070C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u="sng" dirty="0">
                <a:solidFill>
                  <a:srgbClr val="0070C0"/>
                </a:solidFill>
                <a:latin typeface="Times New Roman" panose="02020603050405020304" pitchFamily="18" charset="0"/>
                <a:cs typeface="Times New Roman" panose="02020603050405020304" pitchFamily="18" charset="0"/>
              </a:rPr>
              <a:t>Software specification</a:t>
            </a:r>
          </a:p>
          <a:p>
            <a:pPr marL="0" indent="0">
              <a:buNone/>
            </a:pPr>
            <a:r>
              <a:rPr lang="en-US" b="1" dirty="0">
                <a:latin typeface="Times New Roman" panose="02020603050405020304" pitchFamily="18" charset="0"/>
                <a:cs typeface="Times New Roman" panose="02020603050405020304" pitchFamily="18" charset="0"/>
              </a:rPr>
              <a:t>RAM:</a:t>
            </a: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4GB                                                                                    </a:t>
            </a:r>
            <a:r>
              <a:rPr lang="en-US" b="1" cap="none" dirty="0">
                <a:latin typeface="Times New Roman" panose="02020603050405020304" pitchFamily="18" charset="0"/>
                <a:cs typeface="Times New Roman" panose="02020603050405020304" pitchFamily="18" charset="0"/>
              </a:rPr>
              <a:t>Operating System: </a:t>
            </a:r>
            <a:r>
              <a:rPr lang="en-US" sz="1800" cap="none" dirty="0">
                <a:latin typeface="Times New Roman" panose="02020603050405020304" pitchFamily="18" charset="0"/>
                <a:cs typeface="Times New Roman" panose="02020603050405020304" pitchFamily="18" charset="0"/>
              </a:rPr>
              <a:t>Windows 11</a:t>
            </a:r>
            <a:endParaRPr lang="en-US" sz="1800" dirty="0">
              <a:latin typeface="Times New Roman" panose="02020603050405020304" pitchFamily="18" charset="0"/>
              <a:cs typeface="Times New Roman" panose="02020603050405020304" pitchFamily="18" charset="0"/>
            </a:endParaRPr>
          </a:p>
          <a:p>
            <a:pPr marL="0" indent="0">
              <a:buNone/>
            </a:pPr>
            <a:r>
              <a:rPr lang="en-US" b="1" cap="none" dirty="0">
                <a:latin typeface="Times New Roman" panose="02020603050405020304" pitchFamily="18" charset="0"/>
                <a:cs typeface="Times New Roman" panose="02020603050405020304" pitchFamily="18" charset="0"/>
              </a:rPr>
              <a:t>Processor</a:t>
            </a:r>
            <a:r>
              <a:rPr lang="en-US" sz="1800" b="1" cap="none" dirty="0">
                <a:latin typeface="Times New Roman" panose="02020603050405020304" pitchFamily="18" charset="0"/>
                <a:cs typeface="Times New Roman" panose="02020603050405020304" pitchFamily="18" charset="0"/>
              </a:rPr>
              <a:t>:</a:t>
            </a:r>
            <a:r>
              <a:rPr lang="en-US" sz="1800" cap="none" dirty="0">
                <a:latin typeface="Times New Roman" panose="02020603050405020304" pitchFamily="18" charset="0"/>
                <a:cs typeface="Times New Roman" panose="02020603050405020304" pitchFamily="18" charset="0"/>
              </a:rPr>
              <a:t> i3 processor or above                                                  </a:t>
            </a:r>
            <a:r>
              <a:rPr lang="en-US" b="1" cap="none" dirty="0">
                <a:latin typeface="Times New Roman" panose="02020603050405020304" pitchFamily="18" charset="0"/>
                <a:cs typeface="Times New Roman" panose="02020603050405020304" pitchFamily="18" charset="0"/>
              </a:rPr>
              <a:t>Web Technology: </a:t>
            </a:r>
            <a:r>
              <a:rPr lang="en-US" sz="1800" cap="none" dirty="0">
                <a:latin typeface="Times New Roman" panose="02020603050405020304" pitchFamily="18" charset="0"/>
                <a:cs typeface="Times New Roman" panose="02020603050405020304" pitchFamily="18" charset="0"/>
              </a:rPr>
              <a:t>PHP, HTML, CSS, MySQL, </a:t>
            </a:r>
            <a:r>
              <a:rPr lang="en-US" sz="1800" cap="none" dirty="0" err="1">
                <a:latin typeface="Times New Roman" panose="02020603050405020304" pitchFamily="18" charset="0"/>
                <a:cs typeface="Times New Roman" panose="02020603050405020304" pitchFamily="18" charset="0"/>
              </a:rPr>
              <a:t>js</a:t>
            </a:r>
            <a:endParaRPr lang="en-US" sz="1800" cap="none" dirty="0">
              <a:latin typeface="Times New Roman" panose="02020603050405020304" pitchFamily="18" charset="0"/>
              <a:cs typeface="Times New Roman" panose="02020603050405020304" pitchFamily="18" charset="0"/>
            </a:endParaRPr>
          </a:p>
          <a:p>
            <a:pPr marL="0" indent="0">
              <a:buNone/>
            </a:pPr>
            <a:r>
              <a:rPr lang="en-US" b="1" cap="none" dirty="0">
                <a:latin typeface="Times New Roman" panose="02020603050405020304" pitchFamily="18" charset="0"/>
                <a:cs typeface="Times New Roman" panose="02020603050405020304" pitchFamily="18" charset="0"/>
              </a:rPr>
              <a:t>Hard-Disk: </a:t>
            </a:r>
            <a:r>
              <a:rPr lang="en-US" sz="1800" cap="none" dirty="0">
                <a:latin typeface="Times New Roman" panose="02020603050405020304" pitchFamily="18" charset="0"/>
                <a:cs typeface="Times New Roman" panose="02020603050405020304" pitchFamily="18" charset="0"/>
              </a:rPr>
              <a:t>1TB                                                                            </a:t>
            </a:r>
            <a:r>
              <a:rPr lang="en-US" b="1" cap="none" dirty="0">
                <a:latin typeface="Times New Roman" panose="02020603050405020304" pitchFamily="18" charset="0"/>
                <a:cs typeface="Times New Roman" panose="02020603050405020304" pitchFamily="18" charset="0"/>
              </a:rPr>
              <a:t>Database: </a:t>
            </a:r>
            <a:r>
              <a:rPr lang="en-US" sz="1800" cap="none" dirty="0">
                <a:latin typeface="Times New Roman" panose="02020603050405020304" pitchFamily="18" charset="0"/>
                <a:cs typeface="Times New Roman" panose="02020603050405020304" pitchFamily="18" charset="0"/>
              </a:rPr>
              <a:t>MySQL 8.0.31</a:t>
            </a:r>
          </a:p>
          <a:p>
            <a:pPr marL="0" indent="0">
              <a:buNone/>
            </a:pPr>
            <a:r>
              <a:rPr lang="en-US" b="1" cap="none" dirty="0">
                <a:latin typeface="Times New Roman" panose="02020603050405020304" pitchFamily="18" charset="0"/>
                <a:cs typeface="Times New Roman" panose="02020603050405020304" pitchFamily="18" charset="0"/>
              </a:rPr>
              <a:t>System Type: </a:t>
            </a:r>
            <a:r>
              <a:rPr lang="en-US" sz="1800" cap="none" dirty="0">
                <a:latin typeface="Times New Roman" panose="02020603050405020304" pitchFamily="18" charset="0"/>
                <a:cs typeface="Times New Roman" panose="02020603050405020304" pitchFamily="18" charset="0"/>
              </a:rPr>
              <a:t>64-bit Operating System.                                       </a:t>
            </a:r>
            <a:r>
              <a:rPr lang="en-US" b="1" cap="none" dirty="0">
                <a:latin typeface="Times New Roman" panose="02020603050405020304" pitchFamily="18" charset="0"/>
                <a:cs typeface="Times New Roman" panose="02020603050405020304" pitchFamily="18" charset="0"/>
              </a:rPr>
              <a:t>Server:</a:t>
            </a:r>
            <a:r>
              <a:rPr lang="en-US" sz="1800" cap="none" dirty="0">
                <a:latin typeface="Times New Roman" panose="02020603050405020304" pitchFamily="18" charset="0"/>
                <a:cs typeface="Times New Roman" panose="02020603050405020304" pitchFamily="18" charset="0"/>
              </a:rPr>
              <a:t> </a:t>
            </a:r>
            <a:r>
              <a:rPr lang="en-US" sz="1800" cap="none" dirty="0" err="1">
                <a:latin typeface="Times New Roman" panose="02020603050405020304" pitchFamily="18" charset="0"/>
                <a:cs typeface="Times New Roman" panose="02020603050405020304" pitchFamily="18" charset="0"/>
              </a:rPr>
              <a:t>Xampp</a:t>
            </a:r>
            <a:r>
              <a:rPr lang="en-US" sz="1800" cap="none" dirty="0">
                <a:latin typeface="Times New Roman" panose="02020603050405020304" pitchFamily="18" charset="0"/>
                <a:cs typeface="Times New Roman" panose="02020603050405020304" pitchFamily="18" charset="0"/>
              </a:rPr>
              <a:t> Server</a:t>
            </a:r>
          </a:p>
          <a:p>
            <a:pPr marL="0" indent="0">
              <a:buNone/>
            </a:pPr>
            <a:r>
              <a:rPr lang="en-US" sz="1800" cap="none" dirty="0">
                <a:latin typeface="Times New Roman" panose="02020603050405020304" pitchFamily="18" charset="0"/>
                <a:cs typeface="Times New Roman" panose="02020603050405020304" pitchFamily="18" charset="0"/>
              </a:rPr>
              <a:t>                                                                                                          </a:t>
            </a:r>
            <a:r>
              <a:rPr lang="en-US" b="1" cap="none" dirty="0">
                <a:latin typeface="Times New Roman" panose="02020603050405020304" pitchFamily="18" charset="0"/>
                <a:cs typeface="Times New Roman" panose="02020603050405020304" pitchFamily="18" charset="0"/>
              </a:rPr>
              <a:t>Design Tool: </a:t>
            </a:r>
            <a:r>
              <a:rPr lang="en-US" sz="1800" cap="none" dirty="0">
                <a:latin typeface="Times New Roman" panose="02020603050405020304" pitchFamily="18" charset="0"/>
                <a:cs typeface="Times New Roman" panose="02020603050405020304" pitchFamily="18" charset="0"/>
              </a:rPr>
              <a:t>VS Code</a:t>
            </a:r>
          </a:p>
          <a:p>
            <a:pPr marL="0" indent="0">
              <a:buNone/>
            </a:pPr>
            <a:r>
              <a:rPr lang="en-US" b="1" cap="none" dirty="0">
                <a:latin typeface="Times New Roman" panose="02020603050405020304" pitchFamily="18" charset="0"/>
                <a:cs typeface="Times New Roman" panose="02020603050405020304" pitchFamily="18" charset="0"/>
              </a:rPr>
              <a:t>                                                                                               Documentation Tool: </a:t>
            </a:r>
            <a:r>
              <a:rPr lang="en-US" sz="1800" cap="none" dirty="0">
                <a:latin typeface="Times New Roman" panose="02020603050405020304" pitchFamily="18" charset="0"/>
                <a:cs typeface="Times New Roman" panose="02020603050405020304" pitchFamily="18" charset="0"/>
              </a:rPr>
              <a:t>MS Word</a:t>
            </a:r>
          </a:p>
          <a:p>
            <a:pPr marL="0" indent="0">
              <a:buNone/>
            </a:pPr>
            <a:r>
              <a:rPr lang="en-US" sz="1800" cap="none" dirty="0">
                <a:latin typeface="Times New Roman" panose="02020603050405020304" pitchFamily="18" charset="0"/>
                <a:cs typeface="Times New Roman" panose="02020603050405020304" pitchFamily="18" charset="0"/>
              </a:rPr>
              <a:t>                                                                                                         </a:t>
            </a:r>
            <a:r>
              <a:rPr lang="en-US" b="1" cap="none" dirty="0">
                <a:latin typeface="Times New Roman" panose="02020603050405020304" pitchFamily="18" charset="0"/>
                <a:cs typeface="Times New Roman" panose="02020603050405020304" pitchFamily="18" charset="0"/>
              </a:rPr>
              <a:t>UML Diagram: </a:t>
            </a:r>
            <a:r>
              <a:rPr lang="en-US" sz="1800" cap="none" dirty="0">
                <a:latin typeface="Times New Roman" panose="02020603050405020304" pitchFamily="18" charset="0"/>
                <a:cs typeface="Times New Roman" panose="02020603050405020304" pitchFamily="18" charset="0"/>
              </a:rPr>
              <a:t>LUCID.APP,</a:t>
            </a:r>
          </a:p>
          <a:p>
            <a:pPr marL="0" indent="0">
              <a:buNone/>
            </a:pPr>
            <a:r>
              <a:rPr lang="en-US" sz="1800" cap="none" dirty="0">
                <a:latin typeface="Times New Roman" panose="02020603050405020304" pitchFamily="18" charset="0"/>
                <a:cs typeface="Times New Roman" panose="02020603050405020304" pitchFamily="18" charset="0"/>
              </a:rPr>
              <a:t>                                                                                                         online.visual.paradigm.co</a:t>
            </a:r>
            <a:endParaRPr lang="en-IN"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35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5F92-2B35-7CDC-8788-AAB705FBF3D3}"/>
              </a:ext>
            </a:extLst>
          </p:cNvPr>
          <p:cNvSpPr>
            <a:spLocks noGrp="1"/>
          </p:cNvSpPr>
          <p:nvPr>
            <p:ph type="title"/>
          </p:nvPr>
        </p:nvSpPr>
        <p:spPr>
          <a:xfrm>
            <a:off x="844062" y="652929"/>
            <a:ext cx="10434163" cy="1596177"/>
          </a:xfrm>
        </p:spPr>
        <p:txBody>
          <a:bodyPr/>
          <a:lstStyle/>
          <a:p>
            <a:pPr algn="l"/>
            <a:r>
              <a:rPr lang="en-US" dirty="0">
                <a:solidFill>
                  <a:srgbClr val="FF0000"/>
                </a:solidFill>
                <a:latin typeface="Times New Roman" panose="02020603050405020304" pitchFamily="18" charset="0"/>
                <a:cs typeface="Times New Roman" panose="02020603050405020304" pitchFamily="18" charset="0"/>
              </a:rPr>
              <a:t>Technology used in LEARNING EDUCATION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F2AD22-7A82-F137-9803-F8A31CF7E5C4}"/>
              </a:ext>
            </a:extLst>
          </p:cNvPr>
          <p:cNvSpPr>
            <a:spLocks noGrp="1"/>
          </p:cNvSpPr>
          <p:nvPr>
            <p:ph sz="quarter" idx="13"/>
          </p:nvPr>
        </p:nvSpPr>
        <p:spPr>
          <a:xfrm>
            <a:off x="1071717" y="2074607"/>
            <a:ext cx="11405418" cy="5196348"/>
          </a:xfrm>
        </p:spPr>
        <p:txBody>
          <a:bodyPr>
            <a:normAutofit/>
          </a:bodyPr>
          <a:lstStyle/>
          <a:p>
            <a:pPr marL="0" indent="0">
              <a:buNone/>
            </a:pPr>
            <a:r>
              <a:rPr lang="en-US" b="1" cap="none" dirty="0">
                <a:latin typeface="Times New Roman" panose="02020603050405020304" pitchFamily="18" charset="0"/>
                <a:cs typeface="Times New Roman" panose="02020603050405020304" pitchFamily="18" charset="0"/>
              </a:rPr>
              <a:t>Language Used:- </a:t>
            </a:r>
          </a:p>
          <a:p>
            <a:pPr marL="0" indent="0">
              <a:buNone/>
            </a:pPr>
            <a:r>
              <a:rPr lang="en-IN" cap="none" dirty="0">
                <a:latin typeface="Times New Roman" panose="02020603050405020304" pitchFamily="18" charset="0"/>
                <a:cs typeface="Times New Roman" panose="02020603050405020304" pitchFamily="18" charset="0"/>
              </a:rPr>
              <a:t>                           1. PHP</a:t>
            </a:r>
          </a:p>
          <a:p>
            <a:pPr marL="0" indent="0">
              <a:buNone/>
            </a:pPr>
            <a:r>
              <a:rPr lang="en-IN" cap="none" dirty="0">
                <a:latin typeface="Times New Roman" panose="02020603050405020304" pitchFamily="18" charset="0"/>
                <a:cs typeface="Times New Roman" panose="02020603050405020304" pitchFamily="18" charset="0"/>
              </a:rPr>
              <a:t>                           2. HTML</a:t>
            </a:r>
          </a:p>
          <a:p>
            <a:pPr marL="0" indent="0">
              <a:buNone/>
            </a:pPr>
            <a:r>
              <a:rPr lang="en-IN" cap="none" dirty="0">
                <a:latin typeface="Times New Roman" panose="02020603050405020304" pitchFamily="18" charset="0"/>
                <a:cs typeface="Times New Roman" panose="02020603050405020304" pitchFamily="18" charset="0"/>
              </a:rPr>
              <a:t>                           3. CSS</a:t>
            </a:r>
          </a:p>
          <a:p>
            <a:pPr marL="0" indent="0">
              <a:buNone/>
            </a:pPr>
            <a:r>
              <a:rPr lang="en-IN" cap="none" dirty="0">
                <a:latin typeface="Times New Roman" panose="02020603050405020304" pitchFamily="18" charset="0"/>
                <a:cs typeface="Times New Roman" panose="02020603050405020304" pitchFamily="18" charset="0"/>
              </a:rPr>
              <a:t>                           4. JS</a:t>
            </a:r>
          </a:p>
          <a:p>
            <a:pPr marL="0" indent="0">
              <a:buNone/>
            </a:pPr>
            <a:r>
              <a:rPr lang="en-IN" b="1" cap="none" dirty="0">
                <a:latin typeface="Times New Roman" panose="02020603050405020304" pitchFamily="18" charset="0"/>
                <a:cs typeface="Times New Roman" panose="02020603050405020304" pitchFamily="18" charset="0"/>
              </a:rPr>
              <a:t>Database Used:- </a:t>
            </a:r>
          </a:p>
          <a:p>
            <a:pPr marL="0" indent="0">
              <a:buNone/>
            </a:pPr>
            <a:r>
              <a:rPr lang="en-IN" cap="none" dirty="0">
                <a:latin typeface="Times New Roman" panose="02020603050405020304" pitchFamily="18" charset="0"/>
                <a:cs typeface="Times New Roman" panose="02020603050405020304" pitchFamily="18" charset="0"/>
              </a:rPr>
              <a:t>                          1. MYSQL</a:t>
            </a:r>
          </a:p>
        </p:txBody>
      </p:sp>
    </p:spTree>
    <p:extLst>
      <p:ext uri="{BB962C8B-B14F-4D97-AF65-F5344CB8AC3E}">
        <p14:creationId xmlns:p14="http://schemas.microsoft.com/office/powerpoint/2010/main" val="108414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04E1-B179-5F3F-3D82-B1ACC982B210}"/>
              </a:ext>
            </a:extLst>
          </p:cNvPr>
          <p:cNvSpPr>
            <a:spLocks noGrp="1"/>
          </p:cNvSpPr>
          <p:nvPr>
            <p:ph type="title"/>
          </p:nvPr>
        </p:nvSpPr>
        <p:spPr/>
        <p:txBody>
          <a:bodyPr/>
          <a:lstStyle/>
          <a:p>
            <a:pPr algn="l"/>
            <a:r>
              <a:rPr lang="en-US" dirty="0">
                <a:solidFill>
                  <a:srgbClr val="FF0000"/>
                </a:solidFill>
                <a:latin typeface="Times New Roman" panose="02020603050405020304" pitchFamily="18" charset="0"/>
                <a:cs typeface="Times New Roman" panose="02020603050405020304" pitchFamily="18" charset="0"/>
              </a:rPr>
              <a:t>   Future scope of LEARNING EDUCATION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8C680E-84BD-B9D1-1A28-4007EA157E7E}"/>
              </a:ext>
            </a:extLst>
          </p:cNvPr>
          <p:cNvSpPr>
            <a:spLocks noGrp="1"/>
          </p:cNvSpPr>
          <p:nvPr>
            <p:ph sz="quarter" idx="13"/>
          </p:nvPr>
        </p:nvSpPr>
        <p:spPr>
          <a:xfrm>
            <a:off x="1090755" y="2214694"/>
            <a:ext cx="10363826" cy="3424107"/>
          </a:xfrm>
        </p:spPr>
        <p:txBody>
          <a:bodyPr/>
          <a:lstStyle/>
          <a:p>
            <a:pPr>
              <a:buFont typeface="Wingdings" panose="05000000000000000000" pitchFamily="2" charset="2"/>
              <a:buChar char="Ø"/>
            </a:pPr>
            <a:r>
              <a:rPr lang="en-IN" cap="none" dirty="0">
                <a:latin typeface="Times New Roman" panose="02020603050405020304" pitchFamily="18" charset="0"/>
                <a:cs typeface="Times New Roman" panose="02020603050405020304" pitchFamily="18" charset="0"/>
              </a:rPr>
              <a:t> Integration of advanced technologies. </a:t>
            </a:r>
          </a:p>
          <a:p>
            <a:pPr>
              <a:buFont typeface="Wingdings" panose="05000000000000000000" pitchFamily="2" charset="2"/>
              <a:buChar char="Ø"/>
            </a:pPr>
            <a:r>
              <a:rPr lang="en-IN" cap="none" dirty="0">
                <a:latin typeface="Times New Roman" panose="02020603050405020304" pitchFamily="18" charset="0"/>
                <a:cs typeface="Times New Roman" panose="02020603050405020304" pitchFamily="18" charset="0"/>
              </a:rPr>
              <a:t> Personalized learning paths.</a:t>
            </a:r>
          </a:p>
          <a:p>
            <a:pPr>
              <a:buFont typeface="Wingdings" panose="05000000000000000000" pitchFamily="2" charset="2"/>
              <a:buChar char="Ø"/>
            </a:pPr>
            <a:r>
              <a:rPr lang="en-US" cap="none" dirty="0">
                <a:latin typeface="Times New Roman" panose="02020603050405020304" pitchFamily="18" charset="0"/>
                <a:cs typeface="Times New Roman" panose="02020603050405020304" pitchFamily="18" charset="0"/>
              </a:rPr>
              <a:t> Growth of online and blended learning.</a:t>
            </a:r>
          </a:p>
          <a:p>
            <a:pPr>
              <a:buFont typeface="Wingdings" panose="05000000000000000000" pitchFamily="2" charset="2"/>
              <a:buChar char="Ø"/>
            </a:pPr>
            <a:r>
              <a:rPr lang="en-US" cap="none" dirty="0">
                <a:latin typeface="Times New Roman" panose="02020603050405020304" pitchFamily="18" charset="0"/>
                <a:cs typeface="Times New Roman" panose="02020603050405020304" pitchFamily="18" charset="0"/>
              </a:rPr>
              <a:t> </a:t>
            </a:r>
            <a:r>
              <a:rPr lang="en-IN" cap="none" dirty="0">
                <a:latin typeface="Times New Roman" panose="02020603050405020304" pitchFamily="18" charset="0"/>
                <a:cs typeface="Times New Roman" panose="02020603050405020304" pitchFamily="18" charset="0"/>
              </a:rPr>
              <a:t>Collaborative learning environments</a:t>
            </a:r>
            <a:r>
              <a:rPr lang="en-US" cap="none" dirty="0">
                <a:latin typeface="Times New Roman" panose="02020603050405020304" pitchFamily="18" charset="0"/>
                <a:cs typeface="Times New Roman" panose="02020603050405020304" pitchFamily="18" charset="0"/>
              </a:rPr>
              <a:t>.</a:t>
            </a:r>
            <a:endParaRPr lang="en-IN"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45B774-49EB-CAC0-A835-8DBFBEBBA10E}"/>
              </a:ext>
            </a:extLst>
          </p:cNvPr>
          <p:cNvPicPr>
            <a:picLocks noChangeAspect="1"/>
          </p:cNvPicPr>
          <p:nvPr/>
        </p:nvPicPr>
        <p:blipFill>
          <a:blip r:embed="rId2"/>
          <a:srcRect r="257"/>
          <a:stretch/>
        </p:blipFill>
        <p:spPr>
          <a:xfrm>
            <a:off x="6096000" y="1968509"/>
            <a:ext cx="4747846" cy="3670292"/>
          </a:xfrm>
          <a:prstGeom prst="rect">
            <a:avLst/>
          </a:prstGeom>
        </p:spPr>
      </p:pic>
    </p:spTree>
    <p:extLst>
      <p:ext uri="{BB962C8B-B14F-4D97-AF65-F5344CB8AC3E}">
        <p14:creationId xmlns:p14="http://schemas.microsoft.com/office/powerpoint/2010/main" val="34322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7D14-1E6E-523D-4940-D4F89360B066}"/>
              </a:ext>
            </a:extLst>
          </p:cNvPr>
          <p:cNvSpPr>
            <a:spLocks noGrp="1"/>
          </p:cNvSpPr>
          <p:nvPr>
            <p:ph type="title"/>
          </p:nvPr>
        </p:nvSpPr>
        <p:spPr>
          <a:xfrm>
            <a:off x="1150374" y="702090"/>
            <a:ext cx="10364451" cy="1596177"/>
          </a:xfrm>
        </p:spPr>
        <p:txBody>
          <a:bodyPr/>
          <a:lstStyle/>
          <a:p>
            <a:pPr algn="l"/>
            <a:r>
              <a:rPr lang="en-US" dirty="0">
                <a:solidFill>
                  <a:srgbClr val="FF0000"/>
                </a:solidFill>
                <a:latin typeface="Times New Roman" panose="02020603050405020304" pitchFamily="18" charset="0"/>
                <a:cs typeface="Times New Roman" panose="02020603050405020304" pitchFamily="18" charset="0"/>
              </a:rPr>
              <a:t>conclusion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820C4D-BC6F-5886-B379-1501E8564D5C}"/>
              </a:ext>
            </a:extLst>
          </p:cNvPr>
          <p:cNvSpPr>
            <a:spLocks noGrp="1"/>
          </p:cNvSpPr>
          <p:nvPr>
            <p:ph sz="quarter" idx="13"/>
          </p:nvPr>
        </p:nvSpPr>
        <p:spPr>
          <a:xfrm>
            <a:off x="1150374" y="2101621"/>
            <a:ext cx="5320764" cy="3424107"/>
          </a:xfrm>
        </p:spPr>
        <p:txBody>
          <a:bodyPr/>
          <a:lstStyle/>
          <a:p>
            <a:pPr marL="0" indent="0" algn="just">
              <a:buNone/>
            </a:pPr>
            <a:r>
              <a:rPr lang="en-US" cap="none" dirty="0">
                <a:latin typeface="Times New Roman" panose="02020603050405020304" pitchFamily="18" charset="0"/>
                <a:cs typeface="Times New Roman" panose="02020603050405020304" pitchFamily="18" charset="0"/>
              </a:rPr>
              <a:t>The Learning Education Project Has Provided Valuable Insights Into The Dynamic Nature Of Modern Education, Emphasizing The Necessity For Innovative Teaching Strategies That Engage Students And Cater To Their Diverse Needs.</a:t>
            </a:r>
          </a:p>
        </p:txBody>
      </p:sp>
      <p:pic>
        <p:nvPicPr>
          <p:cNvPr id="5" name="Picture 4">
            <a:extLst>
              <a:ext uri="{FF2B5EF4-FFF2-40B4-BE49-F238E27FC236}">
                <a16:creationId xmlns:a16="http://schemas.microsoft.com/office/drawing/2014/main" id="{7606C6F6-D648-62E8-4E1E-AB3944756BE2}"/>
              </a:ext>
            </a:extLst>
          </p:cNvPr>
          <p:cNvPicPr>
            <a:picLocks noChangeAspect="1"/>
          </p:cNvPicPr>
          <p:nvPr/>
        </p:nvPicPr>
        <p:blipFill>
          <a:blip r:embed="rId2"/>
          <a:srcRect l="-837" r="-377"/>
          <a:stretch/>
        </p:blipFill>
        <p:spPr>
          <a:xfrm>
            <a:off x="6714818" y="1716112"/>
            <a:ext cx="4556326" cy="3809616"/>
          </a:xfrm>
          <a:prstGeom prst="rect">
            <a:avLst/>
          </a:prstGeom>
        </p:spPr>
      </p:pic>
    </p:spTree>
    <p:extLst>
      <p:ext uri="{BB962C8B-B14F-4D97-AF65-F5344CB8AC3E}">
        <p14:creationId xmlns:p14="http://schemas.microsoft.com/office/powerpoint/2010/main" val="78310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7DCA-93E6-773C-0F9C-4C8DF8C22E2F}"/>
              </a:ext>
            </a:extLst>
          </p:cNvPr>
          <p:cNvSpPr>
            <a:spLocks noGrp="1"/>
          </p:cNvSpPr>
          <p:nvPr>
            <p:ph type="title"/>
          </p:nvPr>
        </p:nvSpPr>
        <p:spPr>
          <a:xfrm>
            <a:off x="2113935" y="618516"/>
            <a:ext cx="10364451" cy="1596177"/>
          </a:xfrm>
        </p:spPr>
        <p:txBody>
          <a:bodyPr/>
          <a:lstStyle/>
          <a:p>
            <a:pPr algn="l"/>
            <a:r>
              <a:rPr lang="en-IN" dirty="0">
                <a:solidFill>
                  <a:srgbClr val="FF0000"/>
                </a:solidFill>
              </a:rPr>
              <a:t>Admin login_user_data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56963CF-4ED4-F170-2F3F-F50394A45B94}"/>
              </a:ext>
            </a:extLst>
          </p:cNvPr>
          <p:cNvPicPr>
            <a:picLocks noGrp="1" noChangeAspect="1"/>
          </p:cNvPicPr>
          <p:nvPr>
            <p:ph sz="quarter" idx="13"/>
          </p:nvPr>
        </p:nvPicPr>
        <p:blipFill>
          <a:blip r:embed="rId2"/>
          <a:srcRect l="-124" t="816" b="1"/>
          <a:stretch/>
        </p:blipFill>
        <p:spPr>
          <a:xfrm>
            <a:off x="1523998" y="1995948"/>
            <a:ext cx="8917859" cy="4031226"/>
          </a:xfrm>
        </p:spPr>
      </p:pic>
    </p:spTree>
    <p:extLst>
      <p:ext uri="{BB962C8B-B14F-4D97-AF65-F5344CB8AC3E}">
        <p14:creationId xmlns:p14="http://schemas.microsoft.com/office/powerpoint/2010/main" val="350157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0A75-53FC-E7C5-5FD2-F7156CE6D23F}"/>
              </a:ext>
            </a:extLst>
          </p:cNvPr>
          <p:cNvSpPr>
            <a:spLocks noGrp="1"/>
          </p:cNvSpPr>
          <p:nvPr>
            <p:ph type="title"/>
          </p:nvPr>
        </p:nvSpPr>
        <p:spPr>
          <a:xfrm>
            <a:off x="1995947" y="687343"/>
            <a:ext cx="10364451" cy="1596177"/>
          </a:xfrm>
        </p:spPr>
        <p:txBody>
          <a:bodyPr/>
          <a:lstStyle/>
          <a:p>
            <a:pPr algn="l"/>
            <a:r>
              <a:rPr lang="en-IN" dirty="0">
                <a:solidFill>
                  <a:srgbClr val="FF0000"/>
                </a:solidFill>
              </a:rPr>
              <a:t>Admin User register_user_data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76DEC5A-D010-EBF4-C455-D926DBE019CA}"/>
              </a:ext>
            </a:extLst>
          </p:cNvPr>
          <p:cNvPicPr>
            <a:picLocks noGrp="1" noChangeAspect="1"/>
          </p:cNvPicPr>
          <p:nvPr>
            <p:ph sz="quarter" idx="13"/>
          </p:nvPr>
        </p:nvPicPr>
        <p:blipFill>
          <a:blip r:embed="rId2"/>
          <a:srcRect l="1" r="-319"/>
          <a:stretch/>
        </p:blipFill>
        <p:spPr>
          <a:xfrm>
            <a:off x="1890440" y="2080438"/>
            <a:ext cx="8601715" cy="4090219"/>
          </a:xfrm>
        </p:spPr>
      </p:pic>
    </p:spTree>
    <p:extLst>
      <p:ext uri="{BB962C8B-B14F-4D97-AF65-F5344CB8AC3E}">
        <p14:creationId xmlns:p14="http://schemas.microsoft.com/office/powerpoint/2010/main" val="235933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AFA0-D6FC-3E0B-86FC-9E06A240AE33}"/>
              </a:ext>
            </a:extLst>
          </p:cNvPr>
          <p:cNvSpPr>
            <a:spLocks noGrp="1"/>
          </p:cNvSpPr>
          <p:nvPr>
            <p:ph type="title"/>
          </p:nvPr>
        </p:nvSpPr>
        <p:spPr>
          <a:xfrm>
            <a:off x="1759974" y="773398"/>
            <a:ext cx="10364451" cy="1596177"/>
          </a:xfrm>
        </p:spPr>
        <p:txBody>
          <a:bodyPr/>
          <a:lstStyle/>
          <a:p>
            <a:pPr algn="l"/>
            <a:r>
              <a:rPr lang="en-IN" dirty="0">
                <a:solidFill>
                  <a:srgbClr val="FF0000"/>
                </a:solidFill>
              </a:rPr>
              <a:t>Admin User contact_data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3B42EAE-F15A-16E5-5565-6E5BEF201B8E}"/>
              </a:ext>
            </a:extLst>
          </p:cNvPr>
          <p:cNvPicPr>
            <a:picLocks noGrp="1" noChangeAspect="1"/>
          </p:cNvPicPr>
          <p:nvPr>
            <p:ph sz="quarter" idx="13"/>
          </p:nvPr>
        </p:nvPicPr>
        <p:blipFill>
          <a:blip r:embed="rId2"/>
          <a:srcRect l="-1" r="-5"/>
          <a:stretch/>
        </p:blipFill>
        <p:spPr>
          <a:xfrm>
            <a:off x="1759974" y="2369575"/>
            <a:ext cx="8556333" cy="3667432"/>
          </a:xfrm>
        </p:spPr>
      </p:pic>
    </p:spTree>
    <p:extLst>
      <p:ext uri="{BB962C8B-B14F-4D97-AF65-F5344CB8AC3E}">
        <p14:creationId xmlns:p14="http://schemas.microsoft.com/office/powerpoint/2010/main" val="33188301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435</TotalTime>
  <Words>387</Words>
  <Application>Microsoft Office PowerPoint</Application>
  <PresentationFormat>Widescreen</PresentationFormat>
  <Paragraphs>58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Times New Roman</vt:lpstr>
      <vt:lpstr>Tw Cen MT</vt:lpstr>
      <vt:lpstr>Wingdings</vt:lpstr>
      <vt:lpstr>Droplet</vt:lpstr>
      <vt:lpstr>Khandwa institute of professional studies “LEARNING EDUCATION” Submitted In Partial Fulfillment Of Requirement For The Award Of  Degree Of “Bachelor Of Computer Application”</vt:lpstr>
      <vt:lpstr>       Introduction</vt:lpstr>
      <vt:lpstr>System requirement:</vt:lpstr>
      <vt:lpstr>Technology used in LEARNING EDUCATION</vt:lpstr>
      <vt:lpstr>   Future scope of LEARNING EDUCATION :</vt:lpstr>
      <vt:lpstr>conclusion</vt:lpstr>
      <vt:lpstr>Admin login_user_data :</vt:lpstr>
      <vt:lpstr>Admin User register_user_data :</vt:lpstr>
      <vt:lpstr>Admin User contact_data :</vt:lpstr>
      <vt:lpstr>Admin User feedback_data : </vt:lpstr>
      <vt:lpstr>Admin User new_letter_data :</vt:lpstr>
      <vt:lpstr>WELCOME TO LEARNING EDUCATION :</vt:lpstr>
      <vt:lpstr>ADMIN LOGIN : </vt:lpstr>
      <vt:lpstr>ADMIN DASHBOARD AND USER_LOGIN : </vt:lpstr>
      <vt:lpstr>ADMIN REGISTER_USER :</vt:lpstr>
      <vt:lpstr>ADMIN CONTACT_USER :</vt:lpstr>
      <vt:lpstr>ADMIN USER_FEEDBACK :</vt:lpstr>
      <vt:lpstr>ADMIN OUR NEWSLETTER :</vt:lpstr>
      <vt:lpstr>USER REGISTER PAGE :</vt:lpstr>
      <vt:lpstr>USER LOGIN PAGE :</vt:lpstr>
      <vt:lpstr>USER CONTACT US :</vt:lpstr>
      <vt:lpstr>USER FEEDBACK :</vt:lpstr>
      <vt:lpstr>             USER OUR NEWSLETTER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patel</dc:creator>
  <cp:lastModifiedBy>Rohit Rangile</cp:lastModifiedBy>
  <cp:revision>25</cp:revision>
  <dcterms:created xsi:type="dcterms:W3CDTF">2024-05-20T09:48:20Z</dcterms:created>
  <dcterms:modified xsi:type="dcterms:W3CDTF">2025-02-27T18:43:36Z</dcterms:modified>
</cp:coreProperties>
</file>